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media/image17.jpg" ContentType="image/png"/>
  <Override PartName="/ppt/media/image18.jpg" ContentType="image/png"/>
  <Override PartName="/ppt/notesSlides/notesSlide3.xml" ContentType="application/vnd.openxmlformats-officedocument.presentationml.notesSlide+xml"/>
  <Override PartName="/ppt/media/image19.jpg" ContentType="image/png"/>
  <Override PartName="/ppt/media/image20.jpg" ContentType="image/png"/>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3" r:id="rId1"/>
  </p:sldMasterIdLst>
  <p:notesMasterIdLst>
    <p:notesMasterId r:id="rId14"/>
  </p:notesMasterIdLst>
  <p:sldIdLst>
    <p:sldId id="279" r:id="rId2"/>
    <p:sldId id="257" r:id="rId3"/>
    <p:sldId id="290" r:id="rId4"/>
    <p:sldId id="296" r:id="rId5"/>
    <p:sldId id="291" r:id="rId6"/>
    <p:sldId id="304" r:id="rId7"/>
    <p:sldId id="261" r:id="rId8"/>
    <p:sldId id="302" r:id="rId9"/>
    <p:sldId id="303" r:id="rId10"/>
    <p:sldId id="297" r:id="rId11"/>
    <p:sldId id="295" r:id="rId12"/>
    <p:sldId id="271"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6"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396"/>
    <a:srgbClr val="D6D6CE"/>
    <a:srgbClr val="767676"/>
    <a:srgbClr val="A6A6A6"/>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56"/>
    <p:restoredTop sz="94568"/>
  </p:normalViewPr>
  <p:slideViewPr>
    <p:cSldViewPr snapToGrid="0" snapToObjects="1" showGuides="1">
      <p:cViewPr varScale="1">
        <p:scale>
          <a:sx n="142" d="100"/>
          <a:sy n="142" d="100"/>
        </p:scale>
        <p:origin x="1088" y="176"/>
      </p:cViewPr>
      <p:guideLst>
        <p:guide orient="horz" pos="2160"/>
        <p:guide pos="3816"/>
      </p:guideLst>
    </p:cSldViewPr>
  </p:slideViewPr>
  <p:notesTextViewPr>
    <p:cViewPr>
      <p:scale>
        <a:sx n="55" d="100"/>
        <a:sy n="55" d="100"/>
      </p:scale>
      <p:origin x="0" y="0"/>
    </p:cViewPr>
  </p:notesTextViewPr>
  <p:sorterViewPr>
    <p:cViewPr>
      <p:scale>
        <a:sx n="66" d="100"/>
        <a:sy n="66" d="100"/>
      </p:scale>
      <p:origin x="0" y="0"/>
    </p:cViewPr>
  </p:sorterViewPr>
  <p:notesViewPr>
    <p:cSldViewPr snapToGrid="0" snapToObjects="1" showGuides="1">
      <p:cViewPr varScale="1">
        <p:scale>
          <a:sx n="72" d="100"/>
          <a:sy n="72" d="100"/>
        </p:scale>
        <p:origin x="3592" y="21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r>
              <a:rPr lang="en-US" dirty="0"/>
              <a:t>Sample Size Overview</a:t>
            </a:r>
          </a:p>
        </c:rich>
      </c:tx>
      <c:overlay val="0"/>
      <c:spPr>
        <a:noFill/>
        <a:ln>
          <a:noFill/>
        </a:ln>
        <a:effectLst/>
      </c:spPr>
      <c:txPr>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endParaRPr lang="zh-CN"/>
        </a:p>
      </c:txPr>
    </c:title>
    <c:autoTitleDeleted val="0"/>
    <c:plotArea>
      <c:layout>
        <c:manualLayout>
          <c:layoutTarget val="inner"/>
          <c:xMode val="edge"/>
          <c:yMode val="edge"/>
          <c:x val="6.4523387846155342E-2"/>
          <c:y val="0.19672048996304295"/>
          <c:w val="0.89435725918467124"/>
          <c:h val="0.65014642449064997"/>
        </c:manualLayout>
      </c:layout>
      <c:barChart>
        <c:barDir val="col"/>
        <c:grouping val="clustered"/>
        <c:varyColors val="0"/>
        <c:ser>
          <c:idx val="0"/>
          <c:order val="0"/>
          <c:tx>
            <c:strRef>
              <c:f>Sheet1!$B$1</c:f>
              <c:strCache>
                <c:ptCount val="1"/>
                <c:pt idx="0">
                  <c:v>Amount of Data (unit: k)</c:v>
                </c:pt>
              </c:strCache>
            </c:strRef>
          </c:tx>
          <c:spPr>
            <a:pattFill prst="ltUpDiag">
              <a:fgClr>
                <a:schemeClr val="accent1"/>
              </a:fgClr>
              <a:bgClr>
                <a:schemeClr val="lt1"/>
              </a:bgClr>
            </a:pattFill>
            <a:ln>
              <a:noFill/>
            </a:ln>
            <a:effectLst/>
          </c:spPr>
          <c:invertIfNegative val="0"/>
          <c:dLbls>
            <c:spPr>
              <a:solidFill>
                <a:schemeClr val="accent1">
                  <a:alpha val="70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accent1">
                          <a:lumMod val="60000"/>
                          <a:lumOff val="40000"/>
                        </a:schemeClr>
                      </a:solidFill>
                    </a:ln>
                    <a:effectLst/>
                  </c:spPr>
                </c15:leaderLines>
              </c:ext>
            </c:extLst>
          </c:dLbls>
          <c:cat>
            <c:strRef>
              <c:f>Sheet1!$A$2:$A$5</c:f>
              <c:strCache>
                <c:ptCount val="4"/>
                <c:pt idx="0">
                  <c:v>Amazon</c:v>
                </c:pt>
                <c:pt idx="1">
                  <c:v>Meta</c:v>
                </c:pt>
                <c:pt idx="2">
                  <c:v>Google</c:v>
                </c:pt>
                <c:pt idx="3">
                  <c:v>Netflix</c:v>
                </c:pt>
              </c:strCache>
            </c:strRef>
          </c:cat>
          <c:val>
            <c:numRef>
              <c:f>Sheet1!$B$2:$B$5</c:f>
              <c:numCache>
                <c:formatCode>General</c:formatCode>
                <c:ptCount val="4"/>
                <c:pt idx="0">
                  <c:v>38.4</c:v>
                </c:pt>
                <c:pt idx="1">
                  <c:v>9.1</c:v>
                </c:pt>
                <c:pt idx="2">
                  <c:v>15</c:v>
                </c:pt>
                <c:pt idx="3">
                  <c:v>2.4</c:v>
                </c:pt>
              </c:numCache>
            </c:numRef>
          </c:val>
          <c:extLst>
            <c:ext xmlns:c16="http://schemas.microsoft.com/office/drawing/2014/chart" uri="{C3380CC4-5D6E-409C-BE32-E72D297353CC}">
              <c16:uniqueId val="{00000000-0AB7-A54D-B6C1-40FD8BB20010}"/>
            </c:ext>
          </c:extLst>
        </c:ser>
        <c:dLbls>
          <c:dLblPos val="outEnd"/>
          <c:showLegendKey val="0"/>
          <c:showVal val="1"/>
          <c:showCatName val="0"/>
          <c:showSerName val="0"/>
          <c:showPercent val="0"/>
          <c:showBubbleSize val="0"/>
        </c:dLbls>
        <c:gapWidth val="269"/>
        <c:overlap val="-20"/>
        <c:axId val="983801983"/>
        <c:axId val="981543247"/>
      </c:barChart>
      <c:catAx>
        <c:axId val="983801983"/>
        <c:scaling>
          <c:orientation val="minMax"/>
        </c:scaling>
        <c:delete val="0"/>
        <c:axPos val="b"/>
        <c:majorGridlines>
          <c:spPr>
            <a:ln w="9525" cap="flat" cmpd="sng" algn="ctr">
              <a:solidFill>
                <a:schemeClr val="lt1">
                  <a:alpha val="25000"/>
                </a:schemeClr>
              </a:solidFill>
              <a:round/>
            </a:ln>
            <a:effectLst/>
          </c:spPr>
        </c:majorGridlines>
        <c:numFmt formatCode="General" sourceLinked="1"/>
        <c:majorTickMark val="none"/>
        <c:minorTickMark val="none"/>
        <c:tickLblPos val="nextTo"/>
        <c:spPr>
          <a:noFill/>
          <a:ln w="3175" cap="flat" cmpd="sng" algn="ctr">
            <a:solidFill>
              <a:schemeClr val="accent1">
                <a:lumMod val="60000"/>
                <a:lumOff val="40000"/>
              </a:schemeClr>
            </a:solidFill>
            <a:round/>
          </a:ln>
          <a:effectLst/>
        </c:spPr>
        <c:txPr>
          <a:bodyPr rot="-60000000" spcFirstLastPara="1" vertOverflow="ellipsis" vert="horz" wrap="square" anchor="ctr" anchorCtr="1"/>
          <a:lstStyle/>
          <a:p>
            <a:pPr>
              <a:defRPr sz="1064" b="0" i="0" u="none" strike="noStrike" kern="1200" cap="all" spc="150" normalizeH="0" baseline="0">
                <a:solidFill>
                  <a:schemeClr val="lt1"/>
                </a:solidFill>
                <a:latin typeface="+mn-lt"/>
                <a:ea typeface="+mn-ea"/>
                <a:cs typeface="+mn-cs"/>
              </a:defRPr>
            </a:pPr>
            <a:endParaRPr lang="zh-CN"/>
          </a:p>
        </c:txPr>
        <c:crossAx val="981543247"/>
        <c:crosses val="autoZero"/>
        <c:auto val="1"/>
        <c:lblAlgn val="ctr"/>
        <c:lblOffset val="100"/>
        <c:noMultiLvlLbl val="0"/>
      </c:catAx>
      <c:valAx>
        <c:axId val="981543247"/>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zh-CN"/>
          </a:p>
        </c:txPr>
        <c:crossAx val="983801983"/>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solidFill>
    <a:ln w="9525" cap="flat" cmpd="sng" algn="ctr">
      <a:solidFill>
        <a:schemeClr val="accent1"/>
      </a:solidFill>
      <a:round/>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4">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1064"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styleClr val="auto"/>
    </cs:fillRef>
    <cs:effectRef idx="0"/>
    <cs:fontRef idx="minor">
      <a:schemeClr val="lt1"/>
    </cs:fontRef>
    <cs:spPr>
      <a:solidFill>
        <a:schemeClr val="phClr">
          <a:alpha val="70000"/>
        </a:schemeClr>
      </a:solidFill>
    </cs:spPr>
    <cs:defRPr sz="1197"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90C404-CDA9-4845-B42A-2FC66BD024A1}" type="datetimeFigureOut">
              <a:rPr lang="en-US" smtClean="0"/>
              <a:t>3/9/22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058B3-987A-6A45-B91C-84067A2BEF5F}" type="slidenum">
              <a:rPr lang="en-US" smtClean="0"/>
              <a:t>‹#›</a:t>
            </a:fld>
            <a:endParaRPr lang="en-US"/>
          </a:p>
        </p:txBody>
      </p:sp>
    </p:spTree>
    <p:extLst>
      <p:ext uri="{BB962C8B-B14F-4D97-AF65-F5344CB8AC3E}">
        <p14:creationId xmlns:p14="http://schemas.microsoft.com/office/powerpoint/2010/main" val="851198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3058B3-987A-6A45-B91C-84067A2BEF5F}" type="slidenum">
              <a:rPr lang="en-US" smtClean="0"/>
              <a:t>2</a:t>
            </a:fld>
            <a:endParaRPr lang="en-US"/>
          </a:p>
        </p:txBody>
      </p:sp>
    </p:spTree>
    <p:extLst>
      <p:ext uri="{BB962C8B-B14F-4D97-AF65-F5344CB8AC3E}">
        <p14:creationId xmlns:p14="http://schemas.microsoft.com/office/powerpoint/2010/main" val="2987524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When we finish the data collection section, we move on to the Data Cleaning  and processing section</a:t>
            </a:r>
          </a:p>
          <a:p>
            <a:r>
              <a:rPr lang="en-US" altLang="zh-CN" sz="1200" kern="1200" dirty="0">
                <a:solidFill>
                  <a:schemeClr val="tx1"/>
                </a:solidFill>
                <a:effectLst/>
                <a:latin typeface="+mn-lt"/>
                <a:ea typeface="+mn-ea"/>
                <a:cs typeface="+mn-cs"/>
              </a:rPr>
              <a:t>As you can see.</a:t>
            </a:r>
          </a:p>
          <a:p>
            <a:r>
              <a:rPr lang="en-US" altLang="zh-CN" sz="1200" kern="1200" dirty="0">
                <a:solidFill>
                  <a:schemeClr val="tx1"/>
                </a:solidFill>
                <a:effectLst/>
                <a:latin typeface="+mn-lt"/>
                <a:ea typeface="+mn-ea"/>
                <a:cs typeface="+mn-cs"/>
              </a:rPr>
              <a:t>There are three columns of our raw data, namely by date, interview and question. </a:t>
            </a:r>
          </a:p>
          <a:p>
            <a:br>
              <a:rPr lang="en-US" altLang="zh-CN" sz="1200" kern="1200" dirty="0">
                <a:solidFill>
                  <a:schemeClr val="tx1"/>
                </a:solidFill>
                <a:effectLst/>
                <a:latin typeface="+mn-lt"/>
                <a:ea typeface="+mn-ea"/>
                <a:cs typeface="+mn-cs"/>
              </a:rPr>
            </a:b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Listed above are our data cleansing steps. It is worth mentioning that when cleaning up non-English letters, since German and French also contain some English letters, it is possible that we did not successfully clean up all the posts in these languages. Although the result does not affected for this time, we believe that the successful cleaning will make our data more accurate.</a:t>
            </a:r>
          </a:p>
          <a:p>
            <a:br>
              <a:rPr lang="en-US" altLang="zh-CN" sz="1200" kern="1200" dirty="0">
                <a:solidFill>
                  <a:schemeClr val="tx1"/>
                </a:solidFill>
                <a:effectLst/>
                <a:latin typeface="+mn-lt"/>
                <a:ea typeface="+mn-ea"/>
                <a:cs typeface="+mn-cs"/>
              </a:rPr>
            </a:b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in data process part </a:t>
            </a:r>
          </a:p>
          <a:p>
            <a:r>
              <a:rPr lang="en-US" altLang="zh-CN" sz="1200" kern="1200" dirty="0">
                <a:solidFill>
                  <a:schemeClr val="tx1"/>
                </a:solidFill>
                <a:effectLst/>
                <a:latin typeface="+mn-lt"/>
                <a:ea typeface="+mn-ea"/>
                <a:cs typeface="+mn-cs"/>
              </a:rPr>
              <a:t>Because we found that the difference between the interview column and question column is not that big. as mentioned above, not everyone input information in strict accordance with the format required by the </a:t>
            </a:r>
            <a:r>
              <a:rPr lang="en-US" altLang="zh-CN" sz="1200" kern="1200" dirty="0" err="1">
                <a:solidFill>
                  <a:schemeClr val="tx1"/>
                </a:solidFill>
                <a:effectLst/>
                <a:latin typeface="+mn-lt"/>
                <a:ea typeface="+mn-ea"/>
                <a:cs typeface="+mn-cs"/>
              </a:rPr>
              <a:t>website.so</a:t>
            </a:r>
            <a:r>
              <a:rPr lang="en-US" altLang="zh-CN" sz="1200" kern="1200" dirty="0">
                <a:solidFill>
                  <a:schemeClr val="tx1"/>
                </a:solidFill>
                <a:effectLst/>
                <a:latin typeface="+mn-lt"/>
                <a:ea typeface="+mn-ea"/>
                <a:cs typeface="+mn-cs"/>
              </a:rPr>
              <a:t> In the process, interview and question are put together. </a:t>
            </a:r>
          </a:p>
          <a:p>
            <a:br>
              <a:rPr lang="en-US" altLang="zh-CN" sz="1200" kern="1200" dirty="0">
                <a:solidFill>
                  <a:schemeClr val="tx1"/>
                </a:solidFill>
                <a:effectLst/>
                <a:latin typeface="+mn-lt"/>
                <a:ea typeface="+mn-ea"/>
                <a:cs typeface="+mn-cs"/>
              </a:rPr>
            </a:b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First Count word frequency</a:t>
            </a:r>
          </a:p>
          <a:p>
            <a:r>
              <a:rPr lang="en-US" altLang="zh-CN" sz="1200" kern="1200" dirty="0">
                <a:solidFill>
                  <a:schemeClr val="tx1"/>
                </a:solidFill>
                <a:effectLst/>
                <a:latin typeface="+mn-lt"/>
                <a:ea typeface="+mn-ea"/>
                <a:cs typeface="+mn-cs"/>
              </a:rPr>
              <a:t>Then we Form a ranking</a:t>
            </a:r>
          </a:p>
          <a:p>
            <a:r>
              <a:rPr lang="en-US" altLang="zh-CN" sz="1200" kern="1200" dirty="0">
                <a:solidFill>
                  <a:schemeClr val="tx1"/>
                </a:solidFill>
                <a:effectLst/>
                <a:latin typeface="+mn-lt"/>
                <a:ea typeface="+mn-ea"/>
                <a:cs typeface="+mn-cs"/>
              </a:rPr>
              <a:t>These are the top 30 word frequencies we formed before/after February 1st We'll explain that in more detail later</a:t>
            </a:r>
          </a:p>
          <a:p>
            <a:endParaRPr kumimoji="1" lang="zh-CN" altLang="en-US" dirty="0"/>
          </a:p>
        </p:txBody>
      </p:sp>
      <p:sp>
        <p:nvSpPr>
          <p:cNvPr id="4" name="灯片编号占位符 3"/>
          <p:cNvSpPr>
            <a:spLocks noGrp="1"/>
          </p:cNvSpPr>
          <p:nvPr>
            <p:ph type="sldNum" sz="quarter" idx="5"/>
          </p:nvPr>
        </p:nvSpPr>
        <p:spPr/>
        <p:txBody>
          <a:bodyPr/>
          <a:lstStyle/>
          <a:p>
            <a:fld id="{693058B3-987A-6A45-B91C-84067A2BEF5F}" type="slidenum">
              <a:rPr lang="en-US" smtClean="0"/>
              <a:t>6</a:t>
            </a:fld>
            <a:endParaRPr lang="en-US"/>
          </a:p>
        </p:txBody>
      </p:sp>
    </p:spTree>
    <p:extLst>
      <p:ext uri="{BB962C8B-B14F-4D97-AF65-F5344CB8AC3E}">
        <p14:creationId xmlns:p14="http://schemas.microsoft.com/office/powerpoint/2010/main" val="3785948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下一页</a:t>
            </a:r>
          </a:p>
          <a:p>
            <a:r>
              <a:rPr lang="en-US" altLang="zh-CN" sz="1200" kern="1200" dirty="0">
                <a:solidFill>
                  <a:schemeClr val="tx1"/>
                </a:solidFill>
                <a:effectLst/>
                <a:latin typeface="+mn-lt"/>
                <a:ea typeface="+mn-ea"/>
                <a:cs typeface="+mn-cs"/>
              </a:rPr>
              <a:t>We ended up with a word cloud that represented some of the things that were important to the interviews before and after February 1st.</a:t>
            </a:r>
          </a:p>
          <a:p>
            <a:r>
              <a:rPr lang="en-US" altLang="zh-CN" sz="1200" kern="1200" dirty="0">
                <a:solidFill>
                  <a:schemeClr val="tx1"/>
                </a:solidFill>
                <a:effectLst/>
                <a:latin typeface="+mn-lt"/>
                <a:ea typeface="+mn-ea"/>
                <a:cs typeface="+mn-cs"/>
              </a:rPr>
              <a:t>In fact, in terms of first impressions,  There was little change in the frequency of words, which may indicate that the impact of COVID-19 on tech companies is real but not that huge, .</a:t>
            </a:r>
          </a:p>
          <a:p>
            <a:r>
              <a:rPr lang="en-US" altLang="zh-CN" sz="1200" kern="1200" dirty="0">
                <a:solidFill>
                  <a:schemeClr val="tx1"/>
                </a:solidFill>
                <a:effectLst/>
                <a:latin typeface="+mn-lt"/>
                <a:ea typeface="+mn-ea"/>
                <a:cs typeface="+mn-cs"/>
              </a:rPr>
              <a:t>That is different from what we first thought</a:t>
            </a:r>
          </a:p>
          <a:p>
            <a:endParaRPr kumimoji="1" lang="zh-CN" altLang="en-US" dirty="0"/>
          </a:p>
        </p:txBody>
      </p:sp>
      <p:sp>
        <p:nvSpPr>
          <p:cNvPr id="4" name="灯片编号占位符 3"/>
          <p:cNvSpPr>
            <a:spLocks noGrp="1"/>
          </p:cNvSpPr>
          <p:nvPr>
            <p:ph type="sldNum" sz="quarter" idx="5"/>
          </p:nvPr>
        </p:nvSpPr>
        <p:spPr/>
        <p:txBody>
          <a:bodyPr/>
          <a:lstStyle/>
          <a:p>
            <a:fld id="{693058B3-987A-6A45-B91C-84067A2BEF5F}" type="slidenum">
              <a:rPr lang="en-US" smtClean="0"/>
              <a:t>7</a:t>
            </a:fld>
            <a:endParaRPr lang="en-US"/>
          </a:p>
        </p:txBody>
      </p:sp>
    </p:spTree>
    <p:extLst>
      <p:ext uri="{BB962C8B-B14F-4D97-AF65-F5344CB8AC3E}">
        <p14:creationId xmlns:p14="http://schemas.microsoft.com/office/powerpoint/2010/main" val="2958179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sz="1200" kern="1200" dirty="0">
                <a:solidFill>
                  <a:schemeClr val="tx1"/>
                </a:solidFill>
                <a:effectLst/>
                <a:latin typeface="+mn-lt"/>
                <a:ea typeface="+mn-ea"/>
                <a:cs typeface="+mn-cs"/>
              </a:rPr>
            </a:br>
            <a:endParaRPr lang="zh-CN" altLang="en-US"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下一页</a:t>
            </a:r>
          </a:p>
          <a:p>
            <a:r>
              <a:rPr lang="en-US" altLang="zh-CN" sz="1200" kern="1200" dirty="0">
                <a:solidFill>
                  <a:schemeClr val="tx1"/>
                </a:solidFill>
                <a:effectLst/>
                <a:latin typeface="+mn-lt"/>
                <a:ea typeface="+mn-ea"/>
                <a:cs typeface="+mn-cs"/>
              </a:rPr>
              <a:t>But we can see it in the top 10 words, the frequency of the word "phone" has been very high, no matter before or after the COVID-19. Which means Mobile apps have always been the main development direction of these companies since 2009. </a:t>
            </a:r>
          </a:p>
          <a:p>
            <a:endParaRPr kumimoji="1" lang="zh-CN" altLang="en-US" dirty="0"/>
          </a:p>
        </p:txBody>
      </p:sp>
      <p:sp>
        <p:nvSpPr>
          <p:cNvPr id="4" name="灯片编号占位符 3"/>
          <p:cNvSpPr>
            <a:spLocks noGrp="1"/>
          </p:cNvSpPr>
          <p:nvPr>
            <p:ph type="sldNum" sz="quarter" idx="5"/>
          </p:nvPr>
        </p:nvSpPr>
        <p:spPr/>
        <p:txBody>
          <a:bodyPr/>
          <a:lstStyle/>
          <a:p>
            <a:fld id="{693058B3-987A-6A45-B91C-84067A2BEF5F}" type="slidenum">
              <a:rPr lang="en-US" smtClean="0"/>
              <a:t>8</a:t>
            </a:fld>
            <a:endParaRPr lang="en-US"/>
          </a:p>
        </p:txBody>
      </p:sp>
    </p:spTree>
    <p:extLst>
      <p:ext uri="{BB962C8B-B14F-4D97-AF65-F5344CB8AC3E}">
        <p14:creationId xmlns:p14="http://schemas.microsoft.com/office/powerpoint/2010/main" val="1632050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the next step We expanded our study of word frequency changes to the top 100 words, and we found that these changes were notable.</a:t>
            </a:r>
          </a:p>
          <a:p>
            <a:r>
              <a:rPr lang="en-US" altLang="zh-CN" sz="1200" kern="1200" dirty="0">
                <a:solidFill>
                  <a:schemeClr val="tx1"/>
                </a:solidFill>
                <a:effectLst/>
                <a:latin typeface="+mn-lt"/>
                <a:ea typeface="+mn-ea"/>
                <a:cs typeface="+mn-cs"/>
              </a:rPr>
              <a:t>The word onsite has moved up two places, perhaps it is a sign that companies are thinking about commute issues after the pandemic. But because we only analyzed individual words, we can't be sure whether companies are consider more about onsite or just emphasizes that employer can be not onsite</a:t>
            </a:r>
          </a:p>
          <a:p>
            <a:br>
              <a:rPr lang="en-US" altLang="zh-CN" sz="1200" kern="1200" dirty="0">
                <a:solidFill>
                  <a:schemeClr val="tx1"/>
                </a:solidFill>
                <a:effectLst/>
                <a:latin typeface="+mn-lt"/>
                <a:ea typeface="+mn-ea"/>
                <a:cs typeface="+mn-cs"/>
              </a:rPr>
            </a:b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Video has Up 21 places in the rank. According to the comparison we made in the data file, we found that many behavioral interview questions mentioned improvements to video interview. This may be an area where these companies are looking at.</a:t>
            </a:r>
          </a:p>
          <a:p>
            <a:br>
              <a:rPr lang="en-US" altLang="zh-CN" sz="1200" kern="1200" dirty="0">
                <a:solidFill>
                  <a:schemeClr val="tx1"/>
                </a:solidFill>
                <a:effectLst/>
                <a:latin typeface="+mn-lt"/>
                <a:ea typeface="+mn-ea"/>
                <a:cs typeface="+mn-cs"/>
              </a:rPr>
            </a:b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Both team and leadership‘s rank have improved to varying degrees, which proves that interpersonal cooperation is more important in these company and leadership is an important criterion for companies to measure. However, since it always been important, we are not completely sure that this is due to the impact of the epidemic.</a:t>
            </a:r>
          </a:p>
          <a:p>
            <a:endParaRPr kumimoji="1" lang="zh-CN" altLang="en-US" dirty="0"/>
          </a:p>
        </p:txBody>
      </p:sp>
      <p:sp>
        <p:nvSpPr>
          <p:cNvPr id="4" name="灯片编号占位符 3"/>
          <p:cNvSpPr>
            <a:spLocks noGrp="1"/>
          </p:cNvSpPr>
          <p:nvPr>
            <p:ph type="sldNum" sz="quarter" idx="5"/>
          </p:nvPr>
        </p:nvSpPr>
        <p:spPr/>
        <p:txBody>
          <a:bodyPr/>
          <a:lstStyle/>
          <a:p>
            <a:fld id="{693058B3-987A-6A45-B91C-84067A2BEF5F}" type="slidenum">
              <a:rPr lang="en-US" smtClean="0"/>
              <a:t>9</a:t>
            </a:fld>
            <a:endParaRPr lang="en-US"/>
          </a:p>
        </p:txBody>
      </p:sp>
    </p:spTree>
    <p:extLst>
      <p:ext uri="{BB962C8B-B14F-4D97-AF65-F5344CB8AC3E}">
        <p14:creationId xmlns:p14="http://schemas.microsoft.com/office/powerpoint/2010/main" val="15595076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Image Background Shie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A963CE4-0B47-E14C-9F34-FE73C1C1A4F3}"/>
              </a:ext>
            </a:extLst>
          </p:cNvPr>
          <p:cNvPicPr>
            <a:picLocks noChangeAspect="1"/>
          </p:cNvPicPr>
          <p:nvPr userDrawn="1"/>
        </p:nvPicPr>
        <p:blipFill rotWithShape="1">
          <a:blip r:embed="rId2"/>
          <a:srcRect l="1" t="28434" r="25845" b="9306"/>
          <a:stretch/>
        </p:blipFill>
        <p:spPr>
          <a:xfrm>
            <a:off x="-1" y="0"/>
            <a:ext cx="12192001" cy="6824250"/>
          </a:xfrm>
          <a:prstGeom prst="rect">
            <a:avLst/>
          </a:prstGeom>
        </p:spPr>
      </p:pic>
      <p:pic>
        <p:nvPicPr>
          <p:cNvPr id="21" name="Picture 20">
            <a:extLst>
              <a:ext uri="{FF2B5EF4-FFF2-40B4-BE49-F238E27FC236}">
                <a16:creationId xmlns:a16="http://schemas.microsoft.com/office/drawing/2014/main" id="{F9E3BA62-8BB3-B747-9E3E-15AA957B80D0}"/>
              </a:ext>
              <a:ext uri="{C183D7F6-B498-43B3-948B-1728B52AA6E4}">
                <adec:decorative xmlns:adec="http://schemas.microsoft.com/office/drawing/2017/decorative" val="1"/>
              </a:ext>
            </a:extLst>
          </p:cNvPr>
          <p:cNvPicPr>
            <a:picLocks noChangeAspect="1"/>
          </p:cNvPicPr>
          <p:nvPr userDrawn="1"/>
        </p:nvPicPr>
        <p:blipFill>
          <a:blip r:embed="rId3">
            <a:alphaModFix amt="80000"/>
          </a:blip>
          <a:srcRect/>
          <a:stretch/>
        </p:blipFill>
        <p:spPr>
          <a:xfrm>
            <a:off x="-2703201" y="-2649403"/>
            <a:ext cx="9640714" cy="12476217"/>
          </a:xfrm>
          <a:prstGeom prst="rect">
            <a:avLst/>
          </a:prstGeom>
        </p:spPr>
      </p:pic>
      <p:sp>
        <p:nvSpPr>
          <p:cNvPr id="2" name="Title 1"/>
          <p:cNvSpPr>
            <a:spLocks noGrp="1"/>
          </p:cNvSpPr>
          <p:nvPr>
            <p:ph type="ctrTitle"/>
          </p:nvPr>
        </p:nvSpPr>
        <p:spPr>
          <a:xfrm>
            <a:off x="914400" y="1201106"/>
            <a:ext cx="3776134" cy="2387600"/>
          </a:xfrm>
        </p:spPr>
        <p:txBody>
          <a:bodyPr anchor="b">
            <a:noAutofit/>
          </a:bodyPr>
          <a:lstStyle>
            <a:lvl1pPr algn="l">
              <a:defRPr sz="4800" b="0" i="0">
                <a:solidFill>
                  <a:schemeClr val="accent1"/>
                </a:solidFill>
                <a:latin typeface="Helvetica" pitchFamily="2"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950580" y="3680781"/>
            <a:ext cx="3739954" cy="623598"/>
          </a:xfrm>
        </p:spPr>
        <p:txBody>
          <a:bodyPr>
            <a:noAutofit/>
          </a:bodyPr>
          <a:lstStyle>
            <a:lvl1pPr marL="0" indent="0" algn="l">
              <a:buNone/>
              <a:defRPr sz="1800" b="0" i="0">
                <a:solidFill>
                  <a:schemeClr val="tx1"/>
                </a:solidFill>
                <a:latin typeface="Helvetica" pitchFamily="2"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15" name="Group 14">
            <a:extLst>
              <a:ext uri="{FF2B5EF4-FFF2-40B4-BE49-F238E27FC236}">
                <a16:creationId xmlns:a16="http://schemas.microsoft.com/office/drawing/2014/main" id="{26A5BA48-AFE1-5E44-A9C5-06E7B917E328}"/>
              </a:ext>
            </a:extLst>
          </p:cNvPr>
          <p:cNvGrpSpPr/>
          <p:nvPr userDrawn="1"/>
        </p:nvGrpSpPr>
        <p:grpSpPr>
          <a:xfrm>
            <a:off x="0" y="6395644"/>
            <a:ext cx="12192000" cy="470922"/>
            <a:chOff x="0" y="6395644"/>
            <a:chExt cx="12192000" cy="470922"/>
          </a:xfrm>
        </p:grpSpPr>
        <p:sp>
          <p:nvSpPr>
            <p:cNvPr id="16" name="Rectangle 15">
              <a:extLst>
                <a:ext uri="{FF2B5EF4-FFF2-40B4-BE49-F238E27FC236}">
                  <a16:creationId xmlns:a16="http://schemas.microsoft.com/office/drawing/2014/main" id="{E80D7907-C9D3-3549-909B-0DF4C37BE507}"/>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Helvetica" pitchFamily="2" charset="0"/>
              </a:endParaRPr>
            </a:p>
          </p:txBody>
        </p:sp>
        <p:pic>
          <p:nvPicPr>
            <p:cNvPr id="17" name="Picture 16">
              <a:extLst>
                <a:ext uri="{FF2B5EF4-FFF2-40B4-BE49-F238E27FC236}">
                  <a16:creationId xmlns:a16="http://schemas.microsoft.com/office/drawing/2014/main" id="{F11A4FFB-2DA6-B041-8E46-A9F639194E56}"/>
                </a:ext>
              </a:extLst>
            </p:cNvPr>
            <p:cNvPicPr>
              <a:picLocks noChangeAspect="1"/>
            </p:cNvPicPr>
            <p:nvPr userDrawn="1"/>
          </p:nvPicPr>
          <p:blipFill>
            <a:blip r:embed="rId4"/>
            <a:srcRect/>
            <a:stretch/>
          </p:blipFill>
          <p:spPr>
            <a:xfrm>
              <a:off x="703686" y="6407383"/>
              <a:ext cx="2094393" cy="451789"/>
            </a:xfrm>
            <a:prstGeom prst="rect">
              <a:avLst/>
            </a:prstGeom>
          </p:spPr>
        </p:pic>
        <p:pic>
          <p:nvPicPr>
            <p:cNvPr id="19" name="Picture 18">
              <a:extLst>
                <a:ext uri="{FF2B5EF4-FFF2-40B4-BE49-F238E27FC236}">
                  <a16:creationId xmlns:a16="http://schemas.microsoft.com/office/drawing/2014/main" id="{8AFD6274-0791-934D-9895-1D69E96EC512}"/>
                </a:ext>
              </a:extLst>
            </p:cNvPr>
            <p:cNvPicPr>
              <a:picLocks noChangeAspect="1"/>
            </p:cNvPicPr>
            <p:nvPr userDrawn="1"/>
          </p:nvPicPr>
          <p:blipFill>
            <a:blip r:embed="rId5"/>
            <a:srcRect/>
            <a:stretch/>
          </p:blipFill>
          <p:spPr>
            <a:xfrm>
              <a:off x="4110607" y="6395644"/>
              <a:ext cx="2088055" cy="462356"/>
            </a:xfrm>
            <a:prstGeom prst="rect">
              <a:avLst/>
            </a:prstGeom>
          </p:spPr>
        </p:pic>
        <p:pic>
          <p:nvPicPr>
            <p:cNvPr id="29" name="Picture 28">
              <a:extLst>
                <a:ext uri="{FF2B5EF4-FFF2-40B4-BE49-F238E27FC236}">
                  <a16:creationId xmlns:a16="http://schemas.microsoft.com/office/drawing/2014/main" id="{3874AEBB-E874-8448-8608-9D9CEE764C06}"/>
                </a:ext>
              </a:extLst>
            </p:cNvPr>
            <p:cNvPicPr>
              <a:picLocks noChangeAspect="1"/>
            </p:cNvPicPr>
            <p:nvPr userDrawn="1"/>
          </p:nvPicPr>
          <p:blipFill>
            <a:blip r:embed="rId6"/>
            <a:srcRect/>
            <a:stretch/>
          </p:blipFill>
          <p:spPr>
            <a:xfrm>
              <a:off x="2763387" y="6410995"/>
              <a:ext cx="2040333" cy="450968"/>
            </a:xfrm>
            <a:prstGeom prst="rect">
              <a:avLst/>
            </a:prstGeom>
          </p:spPr>
        </p:pic>
        <p:cxnSp>
          <p:nvCxnSpPr>
            <p:cNvPr id="30" name="Straight Connector 29">
              <a:extLst>
                <a:ext uri="{FF2B5EF4-FFF2-40B4-BE49-F238E27FC236}">
                  <a16:creationId xmlns:a16="http://schemas.microsoft.com/office/drawing/2014/main" id="{AB065AF6-9149-3648-8E45-2ACA8FA07ED1}"/>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D170052-8987-EA41-9962-ED4E6D421F63}"/>
                </a:ext>
              </a:extLst>
            </p:cNvPr>
            <p:cNvCxnSpPr>
              <a:cxnSpLocks/>
            </p:cNvCxnSpPr>
            <p:nvPr userDrawn="1"/>
          </p:nvCxnSpPr>
          <p:spPr>
            <a:xfrm>
              <a:off x="2782306"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B5ACAA2-15A7-A242-95F3-F25F41B673C5}"/>
                </a:ext>
              </a:extLst>
            </p:cNvPr>
            <p:cNvCxnSpPr>
              <a:cxnSpLocks/>
            </p:cNvCxnSpPr>
            <p:nvPr userDrawn="1"/>
          </p:nvCxnSpPr>
          <p:spPr>
            <a:xfrm>
              <a:off x="4138031"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B9C473B1-050A-A247-ADA5-767EBF554207}"/>
              </a:ext>
            </a:extLst>
          </p:cNvPr>
          <p:cNvSpPr>
            <a:spLocks noGrp="1"/>
          </p:cNvSpPr>
          <p:nvPr>
            <p:ph type="sldNum" sz="quarter" idx="10"/>
          </p:nvPr>
        </p:nvSpPr>
        <p:spPr/>
        <p:txBody>
          <a:bodyPr/>
          <a:lstStyle>
            <a:lvl1pPr>
              <a:defRPr b="0" i="0"/>
            </a:lvl1pPr>
          </a:lstStyle>
          <a:p>
            <a:fld id="{7DFC1CBA-4892-A140-A01E-A83B9C8F6E3B}" type="slidenum">
              <a:rPr lang="en-US" smtClean="0"/>
              <a:pPr/>
              <a:t>‹#›</a:t>
            </a:fld>
            <a:endParaRPr lang="en-US" dirty="0"/>
          </a:p>
        </p:txBody>
      </p:sp>
    </p:spTree>
    <p:extLst>
      <p:ext uri="{BB962C8B-B14F-4D97-AF65-F5344CB8AC3E}">
        <p14:creationId xmlns:p14="http://schemas.microsoft.com/office/powerpoint/2010/main" val="41345307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Maroon">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78B395A-ABD1-784B-A94A-7A6283C5448E}"/>
              </a:ext>
            </a:extLst>
          </p:cNvPr>
          <p:cNvSpPr/>
          <p:nvPr/>
        </p:nvSpPr>
        <p:spPr>
          <a:xfrm>
            <a:off x="0" y="3"/>
            <a:ext cx="12192000" cy="6865237"/>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Helvetica" pitchFamily="2" charset="0"/>
            </a:endParaRPr>
          </a:p>
        </p:txBody>
      </p:sp>
      <p:sp>
        <p:nvSpPr>
          <p:cNvPr id="3" name="Text Placeholder 2"/>
          <p:cNvSpPr>
            <a:spLocks noGrp="1"/>
          </p:cNvSpPr>
          <p:nvPr>
            <p:ph type="body" idx="1"/>
          </p:nvPr>
        </p:nvSpPr>
        <p:spPr>
          <a:xfrm>
            <a:off x="831851" y="4968566"/>
            <a:ext cx="10515600" cy="925510"/>
          </a:xfrm>
        </p:spPr>
        <p:txBody>
          <a:bodyPr>
            <a:normAutofit/>
          </a:bodyPr>
          <a:lstStyle>
            <a:lvl1pPr marL="0" indent="0">
              <a:buNone/>
              <a:defRPr sz="18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2" name="Title 1"/>
          <p:cNvSpPr>
            <a:spLocks noGrp="1"/>
          </p:cNvSpPr>
          <p:nvPr>
            <p:ph type="title"/>
          </p:nvPr>
        </p:nvSpPr>
        <p:spPr>
          <a:xfrm>
            <a:off x="831851" y="2359716"/>
            <a:ext cx="10515600" cy="2581861"/>
          </a:xfrm>
        </p:spPr>
        <p:txBody>
          <a:bodyPr anchor="b">
            <a:normAutofit/>
          </a:bodyPr>
          <a:lstStyle>
            <a:lvl1pPr>
              <a:defRPr sz="4000" b="0" i="0">
                <a:solidFill>
                  <a:schemeClr val="bg1">
                    <a:lumMod val="95000"/>
                  </a:schemeClr>
                </a:solidFil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lvl1pPr>
              <a:defRPr b="0" i="0"/>
            </a:lvl1pPr>
          </a:lstStyle>
          <a:p>
            <a:fld id="{7DFC1CBA-4892-A140-A01E-A83B9C8F6E3B}" type="slidenum">
              <a:rPr lang="en-US" smtClean="0"/>
              <a:pPr/>
              <a:t>‹#›</a:t>
            </a:fld>
            <a:endParaRPr lang="en-US" dirty="0"/>
          </a:p>
        </p:txBody>
      </p:sp>
      <p:grpSp>
        <p:nvGrpSpPr>
          <p:cNvPr id="17" name="Group 16">
            <a:extLst>
              <a:ext uri="{FF2B5EF4-FFF2-40B4-BE49-F238E27FC236}">
                <a16:creationId xmlns:a16="http://schemas.microsoft.com/office/drawing/2014/main" id="{89880606-C0DA-1244-B23A-CDDC05B4C63A}"/>
              </a:ext>
            </a:extLst>
          </p:cNvPr>
          <p:cNvGrpSpPr/>
          <p:nvPr userDrawn="1"/>
        </p:nvGrpSpPr>
        <p:grpSpPr>
          <a:xfrm>
            <a:off x="1" y="6353339"/>
            <a:ext cx="12192000" cy="470918"/>
            <a:chOff x="0" y="6395648"/>
            <a:chExt cx="12192000" cy="470918"/>
          </a:xfrm>
        </p:grpSpPr>
        <p:sp>
          <p:nvSpPr>
            <p:cNvPr id="18" name="Rectangle 17">
              <a:extLst>
                <a:ext uri="{FF2B5EF4-FFF2-40B4-BE49-F238E27FC236}">
                  <a16:creationId xmlns:a16="http://schemas.microsoft.com/office/drawing/2014/main" id="{D54CFDE2-E6EB-A345-957E-50A4ECD423D1}"/>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Helvetica" pitchFamily="2" charset="0"/>
              </a:endParaRPr>
            </a:p>
          </p:txBody>
        </p:sp>
        <p:cxnSp>
          <p:nvCxnSpPr>
            <p:cNvPr id="28" name="Straight Connector 27">
              <a:extLst>
                <a:ext uri="{FF2B5EF4-FFF2-40B4-BE49-F238E27FC236}">
                  <a16:creationId xmlns:a16="http://schemas.microsoft.com/office/drawing/2014/main" id="{5BD39B1C-C9BE-9F4C-88E3-EF2E97B7E504}"/>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grpSp>
      <p:pic>
        <p:nvPicPr>
          <p:cNvPr id="14" name="Picture 13">
            <a:extLst>
              <a:ext uri="{FF2B5EF4-FFF2-40B4-BE49-F238E27FC236}">
                <a16:creationId xmlns:a16="http://schemas.microsoft.com/office/drawing/2014/main" id="{1853C0E5-BAE9-8B41-90FD-2C57873CFE8C}"/>
              </a:ext>
              <a:ext uri="{C183D7F6-B498-43B3-948B-1728B52AA6E4}">
                <adec:decorative xmlns:adec="http://schemas.microsoft.com/office/drawing/2017/decorative" val="1"/>
              </a:ext>
            </a:extLst>
          </p:cNvPr>
          <p:cNvPicPr>
            <a:picLocks noChangeAspect="1"/>
          </p:cNvPicPr>
          <p:nvPr userDrawn="1"/>
        </p:nvPicPr>
        <p:blipFill>
          <a:blip r:embed="rId2">
            <a:alphaModFix amt="50000"/>
            <a:extLst>
              <a:ext uri="{BEBA8EAE-BF5A-486C-A8C5-ECC9F3942E4B}">
                <a14:imgProps xmlns:a14="http://schemas.microsoft.com/office/drawing/2010/main">
                  <a14:imgLayer r:embed="rId3">
                    <a14:imgEffect>
                      <a14:artisticGlowEdges trans="80000"/>
                    </a14:imgEffect>
                  </a14:imgLayer>
                </a14:imgProps>
              </a:ext>
            </a:extLst>
          </a:blip>
          <a:srcRect/>
          <a:stretch/>
        </p:blipFill>
        <p:spPr>
          <a:xfrm>
            <a:off x="9427464" y="0"/>
            <a:ext cx="3836416" cy="3356864"/>
          </a:xfrm>
          <a:prstGeom prst="rect">
            <a:avLst/>
          </a:prstGeom>
        </p:spPr>
      </p:pic>
      <p:pic>
        <p:nvPicPr>
          <p:cNvPr id="8" name="Picture 7" descr="Text&#10;&#10;Description automatically generated">
            <a:extLst>
              <a:ext uri="{FF2B5EF4-FFF2-40B4-BE49-F238E27FC236}">
                <a16:creationId xmlns:a16="http://schemas.microsoft.com/office/drawing/2014/main" id="{47F9D62D-0335-D749-ABC8-189E481A3C31}"/>
              </a:ext>
            </a:extLst>
          </p:cNvPr>
          <p:cNvPicPr>
            <a:picLocks noChangeAspect="1"/>
          </p:cNvPicPr>
          <p:nvPr userDrawn="1"/>
        </p:nvPicPr>
        <p:blipFill>
          <a:blip r:embed="rId4"/>
          <a:stretch>
            <a:fillRect/>
          </a:stretch>
        </p:blipFill>
        <p:spPr>
          <a:xfrm>
            <a:off x="314611" y="6343267"/>
            <a:ext cx="1581921" cy="548962"/>
          </a:xfrm>
          <a:prstGeom prst="rect">
            <a:avLst/>
          </a:prstGeom>
        </p:spPr>
      </p:pic>
    </p:spTree>
    <p:extLst>
      <p:ext uri="{BB962C8B-B14F-4D97-AF65-F5344CB8AC3E}">
        <p14:creationId xmlns:p14="http://schemas.microsoft.com/office/powerpoint/2010/main" val="2014073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sz="2400" b="0" i="0"/>
            </a:lvl1pPr>
            <a:lvl2pPr>
              <a:defRPr sz="2000" b="0" i="0"/>
            </a:lvl2pPr>
            <a:lvl3pPr>
              <a:defRPr sz="1800" b="0" i="0"/>
            </a:lvl3pPr>
            <a:lvl4pPr>
              <a:defRPr sz="1600" b="0" i="0"/>
            </a:lvl4pPr>
            <a:lvl5pPr>
              <a:defRPr sz="14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sz="2400" b="0" i="0"/>
            </a:lvl1pPr>
            <a:lvl2pPr>
              <a:defRPr sz="2000" b="0" i="0"/>
            </a:lvl2pPr>
            <a:lvl3pPr>
              <a:defRPr sz="1800" b="0" i="0"/>
            </a:lvl3pPr>
            <a:lvl4pPr>
              <a:defRPr sz="1600" b="0" i="0"/>
            </a:lvl4pPr>
            <a:lvl5pPr>
              <a:defRPr sz="14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lvl1pPr>
              <a:defRPr b="0" i="0"/>
            </a:lvl1pPr>
          </a:lstStyle>
          <a:p>
            <a:fld id="{7DFC1CBA-4892-A140-A01E-A83B9C8F6E3B}" type="slidenum">
              <a:rPr lang="en-US" smtClean="0"/>
              <a:pPr/>
              <a:t>‹#›</a:t>
            </a:fld>
            <a:endParaRPr lang="en-US" dirty="0"/>
          </a:p>
        </p:txBody>
      </p:sp>
    </p:spTree>
    <p:extLst>
      <p:ext uri="{BB962C8B-B14F-4D97-AF65-F5344CB8AC3E}">
        <p14:creationId xmlns:p14="http://schemas.microsoft.com/office/powerpoint/2010/main" val="580603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
            <a:ext cx="10515600" cy="1325563"/>
          </a:xfrm>
        </p:spPr>
        <p:txBody>
          <a:bodyPr/>
          <a:lstStyle>
            <a:lvl1pPr>
              <a:defRPr b="0" i="0"/>
            </a:lvl1pPr>
          </a:lstStyle>
          <a:p>
            <a:r>
              <a:rPr lang="en-US" dirty="0"/>
              <a:t>Click to edit Master title style</a:t>
            </a:r>
          </a:p>
        </p:txBody>
      </p:sp>
      <p:sp>
        <p:nvSpPr>
          <p:cNvPr id="3" name="Text Placeholder 2"/>
          <p:cNvSpPr>
            <a:spLocks noGrp="1"/>
          </p:cNvSpPr>
          <p:nvPr>
            <p:ph type="body" idx="1" hasCustomPrompt="1"/>
          </p:nvPr>
        </p:nvSpPr>
        <p:spPr>
          <a:xfrm>
            <a:off x="839789" y="1681163"/>
            <a:ext cx="5157787" cy="823912"/>
          </a:xfrm>
        </p:spPr>
        <p:txBody>
          <a:bodyPr anchor="ctr" anchorCtr="0">
            <a:normAutofit/>
          </a:bodyPr>
          <a:lstStyle>
            <a:lvl1pPr marL="0" indent="0">
              <a:buNone/>
              <a:defRPr sz="1800" b="0" i="0">
                <a:solidFill>
                  <a:srgbClr val="8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839789" y="2505078"/>
            <a:ext cx="5157787" cy="3400425"/>
          </a:xfrm>
        </p:spPr>
        <p:txBody>
          <a:bodyPr/>
          <a:lstStyle>
            <a:lvl1pPr>
              <a:defRPr sz="2400" b="0" i="0"/>
            </a:lvl1pPr>
            <a:lvl2pPr>
              <a:defRPr sz="2000" b="0" i="0"/>
            </a:lvl2pPr>
            <a:lvl3pPr>
              <a:defRPr sz="1800" b="0" i="0"/>
            </a:lvl3pPr>
            <a:lvl4pPr>
              <a:defRPr sz="1600" b="0" i="0"/>
            </a:lvl4pPr>
            <a:lvl5pPr>
              <a:defRPr sz="14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6172202" y="1681163"/>
            <a:ext cx="5183188" cy="823912"/>
          </a:xfrm>
        </p:spPr>
        <p:txBody>
          <a:bodyPr anchor="ctr" anchorCtr="0">
            <a:normAutofit/>
          </a:bodyPr>
          <a:lstStyle>
            <a:lvl1pPr marL="0" indent="0">
              <a:buNone/>
              <a:defRPr sz="1800" b="0" i="0">
                <a:solidFill>
                  <a:srgbClr val="8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6172202" y="2505078"/>
            <a:ext cx="5183188" cy="3400425"/>
          </a:xfrm>
        </p:spPr>
        <p:txBody>
          <a:bodyPr/>
          <a:lstStyle>
            <a:lvl1pPr>
              <a:defRPr sz="2400" b="0" i="0"/>
            </a:lvl1pPr>
            <a:lvl2pPr>
              <a:defRPr sz="2000" b="0" i="0"/>
            </a:lvl2pPr>
            <a:lvl3pPr>
              <a:defRPr sz="1800" b="0" i="0"/>
            </a:lvl3pPr>
            <a:lvl4pPr>
              <a:defRPr sz="1600" b="0" i="0"/>
            </a:lvl4pPr>
            <a:lvl5pPr>
              <a:defRPr sz="14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lstStyle>
            <a:lvl1pPr>
              <a:defRPr b="0" i="0"/>
            </a:lvl1pPr>
          </a:lstStyle>
          <a:p>
            <a:fld id="{7DFC1CBA-4892-A140-A01E-A83B9C8F6E3B}" type="slidenum">
              <a:rPr lang="en-US" smtClean="0"/>
              <a:pPr/>
              <a:t>‹#›</a:t>
            </a:fld>
            <a:endParaRPr lang="en-US" dirty="0"/>
          </a:p>
        </p:txBody>
      </p:sp>
    </p:spTree>
    <p:extLst>
      <p:ext uri="{BB962C8B-B14F-4D97-AF65-F5344CB8AC3E}">
        <p14:creationId xmlns:p14="http://schemas.microsoft.com/office/powerpoint/2010/main" val="31028474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vl1pPr>
          </a:lstStyle>
          <a:p>
            <a:r>
              <a:rPr lang="en-US" dirty="0"/>
              <a:t>Click to edit Master title style</a:t>
            </a:r>
          </a:p>
        </p:txBody>
      </p:sp>
    </p:spTree>
    <p:extLst>
      <p:ext uri="{BB962C8B-B14F-4D97-AF65-F5344CB8AC3E}">
        <p14:creationId xmlns:p14="http://schemas.microsoft.com/office/powerpoint/2010/main" val="18184286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b="0" i="0"/>
            </a:lvl1pPr>
          </a:lstStyle>
          <a:p>
            <a:fld id="{7DFC1CBA-4892-A140-A01E-A83B9C8F6E3B}" type="slidenum">
              <a:rPr lang="en-US" smtClean="0"/>
              <a:pPr/>
              <a:t>‹#›</a:t>
            </a:fld>
            <a:endParaRPr lang="en-US" dirty="0"/>
          </a:p>
        </p:txBody>
      </p:sp>
    </p:spTree>
    <p:extLst>
      <p:ext uri="{BB962C8B-B14F-4D97-AF65-F5344CB8AC3E}">
        <p14:creationId xmlns:p14="http://schemas.microsoft.com/office/powerpoint/2010/main" val="9976063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with Caption">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4DCFD0A-EE5E-3E41-9808-9D111F540CBC}"/>
              </a:ext>
            </a:extLst>
          </p:cNvPr>
          <p:cNvSpPr>
            <a:spLocks noGrp="1"/>
          </p:cNvSpPr>
          <p:nvPr>
            <p:ph type="sldNum" sz="quarter" idx="12"/>
          </p:nvPr>
        </p:nvSpPr>
        <p:spPr/>
        <p:txBody>
          <a:bodyPr/>
          <a:lstStyle>
            <a:lvl1pPr>
              <a:defRPr b="0" i="0"/>
            </a:lvl1pPr>
          </a:lstStyle>
          <a:p>
            <a:fld id="{7DFC1CBA-4892-A140-A01E-A83B9C8F6E3B}" type="slidenum">
              <a:rPr lang="en-US" smtClean="0"/>
              <a:pPr/>
              <a:t>‹#›</a:t>
            </a:fld>
            <a:endParaRPr lang="en-US" dirty="0"/>
          </a:p>
        </p:txBody>
      </p:sp>
      <p:sp>
        <p:nvSpPr>
          <p:cNvPr id="11" name="Title 10">
            <a:extLst>
              <a:ext uri="{FF2B5EF4-FFF2-40B4-BE49-F238E27FC236}">
                <a16:creationId xmlns:a16="http://schemas.microsoft.com/office/drawing/2014/main" id="{90B90FFB-1D8E-AF4C-A20C-D4A3B8A3AA1F}"/>
              </a:ext>
            </a:extLst>
          </p:cNvPr>
          <p:cNvSpPr>
            <a:spLocks noGrp="1"/>
          </p:cNvSpPr>
          <p:nvPr>
            <p:ph type="title"/>
          </p:nvPr>
        </p:nvSpPr>
        <p:spPr/>
        <p:txBody>
          <a:bodyPr/>
          <a:lstStyle>
            <a:lvl1pPr>
              <a:defRPr b="0" i="0"/>
            </a:lvl1pPr>
          </a:lstStyle>
          <a:p>
            <a:r>
              <a:rPr lang="en-US" dirty="0"/>
              <a:t>Click to edit Master title style</a:t>
            </a:r>
          </a:p>
        </p:txBody>
      </p:sp>
      <p:sp>
        <p:nvSpPr>
          <p:cNvPr id="8" name="Picture Placeholder 2">
            <a:extLst>
              <a:ext uri="{FF2B5EF4-FFF2-40B4-BE49-F238E27FC236}">
                <a16:creationId xmlns:a16="http://schemas.microsoft.com/office/drawing/2014/main" id="{0F7EFA50-3B63-3A4E-837C-38C854BE218D}"/>
              </a:ext>
            </a:extLst>
          </p:cNvPr>
          <p:cNvSpPr>
            <a:spLocks noGrp="1"/>
          </p:cNvSpPr>
          <p:nvPr>
            <p:ph type="pic" idx="1"/>
          </p:nvPr>
        </p:nvSpPr>
        <p:spPr>
          <a:xfrm>
            <a:off x="838203" y="1811867"/>
            <a:ext cx="3356036" cy="2047752"/>
          </a:xfrm>
        </p:spPr>
        <p:txBody>
          <a:bodyPr/>
          <a:lstStyle>
            <a:lvl1pPr marL="0" indent="0">
              <a:buNone/>
              <a:defRPr sz="3200" b="0" i="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2" name="Text Placeholder 3">
            <a:extLst>
              <a:ext uri="{FF2B5EF4-FFF2-40B4-BE49-F238E27FC236}">
                <a16:creationId xmlns:a16="http://schemas.microsoft.com/office/drawing/2014/main" id="{17E8FA33-8160-E84B-9F98-0A2BFB2A2917}"/>
              </a:ext>
            </a:extLst>
          </p:cNvPr>
          <p:cNvSpPr>
            <a:spLocks noGrp="1"/>
          </p:cNvSpPr>
          <p:nvPr>
            <p:ph type="body" sz="half" idx="2"/>
          </p:nvPr>
        </p:nvSpPr>
        <p:spPr>
          <a:xfrm>
            <a:off x="838201" y="3995065"/>
            <a:ext cx="3356035" cy="1128713"/>
          </a:xfrm>
        </p:spPr>
        <p:txBody>
          <a:bodyPr/>
          <a:lstStyle>
            <a:lvl1pPr marL="0" indent="0">
              <a:buNone/>
              <a:defRPr sz="1600" b="0" i="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3" name="Text Placeholder 3">
            <a:extLst>
              <a:ext uri="{FF2B5EF4-FFF2-40B4-BE49-F238E27FC236}">
                <a16:creationId xmlns:a16="http://schemas.microsoft.com/office/drawing/2014/main" id="{17B00556-D0CC-204C-9B94-C8062981F511}"/>
              </a:ext>
            </a:extLst>
          </p:cNvPr>
          <p:cNvSpPr>
            <a:spLocks noGrp="1"/>
          </p:cNvSpPr>
          <p:nvPr>
            <p:ph type="body" sz="half" idx="15"/>
          </p:nvPr>
        </p:nvSpPr>
        <p:spPr>
          <a:xfrm>
            <a:off x="4417013" y="3995065"/>
            <a:ext cx="3357971" cy="1128713"/>
          </a:xfrm>
        </p:spPr>
        <p:txBody>
          <a:bodyPr/>
          <a:lstStyle>
            <a:lvl1pPr marL="0" indent="0">
              <a:buNone/>
              <a:defRPr sz="1600" b="0" i="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4" name="Text Placeholder 3">
            <a:extLst>
              <a:ext uri="{FF2B5EF4-FFF2-40B4-BE49-F238E27FC236}">
                <a16:creationId xmlns:a16="http://schemas.microsoft.com/office/drawing/2014/main" id="{42899E92-C4B9-4144-ADBA-EF18DD116823}"/>
              </a:ext>
            </a:extLst>
          </p:cNvPr>
          <p:cNvSpPr>
            <a:spLocks noGrp="1"/>
          </p:cNvSpPr>
          <p:nvPr>
            <p:ph type="body" sz="half" idx="16"/>
          </p:nvPr>
        </p:nvSpPr>
        <p:spPr>
          <a:xfrm>
            <a:off x="7995828" y="3995065"/>
            <a:ext cx="3357969" cy="1128713"/>
          </a:xfrm>
        </p:spPr>
        <p:txBody>
          <a:bodyPr/>
          <a:lstStyle>
            <a:lvl1pPr marL="0" indent="0">
              <a:buNone/>
              <a:defRPr sz="1600" b="0" i="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5" name="Picture Placeholder 2">
            <a:extLst>
              <a:ext uri="{FF2B5EF4-FFF2-40B4-BE49-F238E27FC236}">
                <a16:creationId xmlns:a16="http://schemas.microsoft.com/office/drawing/2014/main" id="{C631A6A1-A439-A143-ABEA-DDB2D12F1818}"/>
              </a:ext>
            </a:extLst>
          </p:cNvPr>
          <p:cNvSpPr>
            <a:spLocks noGrp="1"/>
          </p:cNvSpPr>
          <p:nvPr>
            <p:ph type="pic" idx="17"/>
          </p:nvPr>
        </p:nvSpPr>
        <p:spPr>
          <a:xfrm>
            <a:off x="4417015" y="1811870"/>
            <a:ext cx="3357972" cy="2048933"/>
          </a:xfrm>
        </p:spPr>
        <p:txBody>
          <a:bodyPr/>
          <a:lstStyle>
            <a:lvl1pPr marL="0" indent="0">
              <a:buNone/>
              <a:defRPr sz="3200" b="0" i="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6" name="Picture Placeholder 2">
            <a:extLst>
              <a:ext uri="{FF2B5EF4-FFF2-40B4-BE49-F238E27FC236}">
                <a16:creationId xmlns:a16="http://schemas.microsoft.com/office/drawing/2014/main" id="{5E8AC718-D08E-D142-ABDD-8F7BAA4AC98E}"/>
              </a:ext>
            </a:extLst>
          </p:cNvPr>
          <p:cNvSpPr>
            <a:spLocks noGrp="1"/>
          </p:cNvSpPr>
          <p:nvPr>
            <p:ph type="pic" idx="18"/>
          </p:nvPr>
        </p:nvSpPr>
        <p:spPr>
          <a:xfrm>
            <a:off x="7995827" y="1811870"/>
            <a:ext cx="3357972" cy="2048933"/>
          </a:xfrm>
        </p:spPr>
        <p:txBody>
          <a:bodyPr/>
          <a:lstStyle>
            <a:lvl1pPr marL="0" indent="0">
              <a:buNone/>
              <a:defRPr sz="3200" b="0" i="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Tree>
    <p:extLst>
      <p:ext uri="{BB962C8B-B14F-4D97-AF65-F5344CB8AC3E}">
        <p14:creationId xmlns:p14="http://schemas.microsoft.com/office/powerpoint/2010/main" val="10494690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4 Picture Stacked">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C10E13E9-A40B-8242-87D0-21EA016AAB43}"/>
              </a:ext>
            </a:extLst>
          </p:cNvPr>
          <p:cNvSpPr>
            <a:spLocks noGrp="1"/>
          </p:cNvSpPr>
          <p:nvPr>
            <p:ph type="pic" idx="16"/>
          </p:nvPr>
        </p:nvSpPr>
        <p:spPr>
          <a:xfrm>
            <a:off x="2" y="3231643"/>
            <a:ext cx="6065519" cy="3184256"/>
          </a:xfrm>
        </p:spPr>
        <p:txBody>
          <a:bodyPr/>
          <a:lstStyle>
            <a:lvl1pPr marL="0" indent="0">
              <a:buNone/>
              <a:defRPr sz="3200" b="0" i="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4" name="Picture Placeholder 2">
            <a:extLst>
              <a:ext uri="{FF2B5EF4-FFF2-40B4-BE49-F238E27FC236}">
                <a16:creationId xmlns:a16="http://schemas.microsoft.com/office/drawing/2014/main" id="{CBE66D83-505F-514A-94A7-9B6AE6877B0C}"/>
              </a:ext>
            </a:extLst>
          </p:cNvPr>
          <p:cNvSpPr>
            <a:spLocks noGrp="1"/>
          </p:cNvSpPr>
          <p:nvPr>
            <p:ph type="pic" idx="17"/>
          </p:nvPr>
        </p:nvSpPr>
        <p:spPr>
          <a:xfrm>
            <a:off x="6126480" y="3231643"/>
            <a:ext cx="6065523" cy="3172968"/>
          </a:xfrm>
        </p:spPr>
        <p:txBody>
          <a:bodyPr/>
          <a:lstStyle>
            <a:lvl1pPr marL="0" indent="0">
              <a:buNone/>
              <a:defRPr sz="3200" b="0" i="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0" name="Picture Placeholder 2">
            <a:extLst>
              <a:ext uri="{FF2B5EF4-FFF2-40B4-BE49-F238E27FC236}">
                <a16:creationId xmlns:a16="http://schemas.microsoft.com/office/drawing/2014/main" id="{A11E4A28-1755-3844-AD33-415D78C99D81}"/>
              </a:ext>
            </a:extLst>
          </p:cNvPr>
          <p:cNvSpPr>
            <a:spLocks noGrp="1"/>
          </p:cNvSpPr>
          <p:nvPr>
            <p:ph type="pic" idx="14"/>
          </p:nvPr>
        </p:nvSpPr>
        <p:spPr>
          <a:xfrm>
            <a:off x="0" y="2"/>
            <a:ext cx="6065520" cy="3172968"/>
          </a:xfrm>
        </p:spPr>
        <p:txBody>
          <a:bodyPr/>
          <a:lstStyle>
            <a:lvl1pPr marL="0" indent="0">
              <a:buNone/>
              <a:defRPr sz="3200" b="0" i="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2" name="Picture Placeholder 2">
            <a:extLst>
              <a:ext uri="{FF2B5EF4-FFF2-40B4-BE49-F238E27FC236}">
                <a16:creationId xmlns:a16="http://schemas.microsoft.com/office/drawing/2014/main" id="{257D2046-3B53-4544-9BDB-18F56371C74D}"/>
              </a:ext>
            </a:extLst>
          </p:cNvPr>
          <p:cNvSpPr>
            <a:spLocks noGrp="1"/>
          </p:cNvSpPr>
          <p:nvPr>
            <p:ph type="pic" idx="15"/>
          </p:nvPr>
        </p:nvSpPr>
        <p:spPr>
          <a:xfrm>
            <a:off x="6126480" y="2"/>
            <a:ext cx="6065523" cy="3172968"/>
          </a:xfrm>
        </p:spPr>
        <p:txBody>
          <a:bodyPr/>
          <a:lstStyle>
            <a:lvl1pPr marL="0" indent="0">
              <a:buNone/>
              <a:defRPr sz="3200" b="0" i="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grpSp>
        <p:nvGrpSpPr>
          <p:cNvPr id="15" name="Group 14">
            <a:extLst>
              <a:ext uri="{FF2B5EF4-FFF2-40B4-BE49-F238E27FC236}">
                <a16:creationId xmlns:a16="http://schemas.microsoft.com/office/drawing/2014/main" id="{59113D8F-5565-DD41-BF67-678D23803461}"/>
              </a:ext>
            </a:extLst>
          </p:cNvPr>
          <p:cNvGrpSpPr/>
          <p:nvPr userDrawn="1"/>
        </p:nvGrpSpPr>
        <p:grpSpPr>
          <a:xfrm>
            <a:off x="0" y="6395644"/>
            <a:ext cx="12192000" cy="470922"/>
            <a:chOff x="0" y="6395644"/>
            <a:chExt cx="12192000" cy="470922"/>
          </a:xfrm>
        </p:grpSpPr>
        <p:sp>
          <p:nvSpPr>
            <p:cNvPr id="16" name="Rectangle 15">
              <a:extLst>
                <a:ext uri="{FF2B5EF4-FFF2-40B4-BE49-F238E27FC236}">
                  <a16:creationId xmlns:a16="http://schemas.microsoft.com/office/drawing/2014/main" id="{D3EEC998-5A27-9346-81A2-F9B3545521BA}"/>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Helvetica" pitchFamily="2" charset="0"/>
              </a:endParaRPr>
            </a:p>
          </p:txBody>
        </p:sp>
        <p:pic>
          <p:nvPicPr>
            <p:cNvPr id="20" name="Picture 19">
              <a:extLst>
                <a:ext uri="{FF2B5EF4-FFF2-40B4-BE49-F238E27FC236}">
                  <a16:creationId xmlns:a16="http://schemas.microsoft.com/office/drawing/2014/main" id="{E95D0983-302A-8E44-935E-E9CF14A3B014}"/>
                </a:ext>
              </a:extLst>
            </p:cNvPr>
            <p:cNvPicPr>
              <a:picLocks noChangeAspect="1"/>
            </p:cNvPicPr>
            <p:nvPr userDrawn="1"/>
          </p:nvPicPr>
          <p:blipFill>
            <a:blip r:embed="rId2"/>
            <a:srcRect/>
            <a:stretch/>
          </p:blipFill>
          <p:spPr>
            <a:xfrm>
              <a:off x="703686" y="6407383"/>
              <a:ext cx="2094393" cy="451789"/>
            </a:xfrm>
            <a:prstGeom prst="rect">
              <a:avLst/>
            </a:prstGeom>
          </p:spPr>
        </p:pic>
        <p:pic>
          <p:nvPicPr>
            <p:cNvPr id="21" name="Picture 20">
              <a:extLst>
                <a:ext uri="{FF2B5EF4-FFF2-40B4-BE49-F238E27FC236}">
                  <a16:creationId xmlns:a16="http://schemas.microsoft.com/office/drawing/2014/main" id="{8015891E-6C12-7A4A-9019-596974DFB3B1}"/>
                </a:ext>
              </a:extLst>
            </p:cNvPr>
            <p:cNvPicPr>
              <a:picLocks noChangeAspect="1"/>
            </p:cNvPicPr>
            <p:nvPr userDrawn="1"/>
          </p:nvPicPr>
          <p:blipFill>
            <a:blip r:embed="rId3"/>
            <a:srcRect/>
            <a:stretch/>
          </p:blipFill>
          <p:spPr>
            <a:xfrm>
              <a:off x="4110607" y="6395644"/>
              <a:ext cx="2088055" cy="462356"/>
            </a:xfrm>
            <a:prstGeom prst="rect">
              <a:avLst/>
            </a:prstGeom>
          </p:spPr>
        </p:pic>
        <p:pic>
          <p:nvPicPr>
            <p:cNvPr id="24" name="Picture 23">
              <a:extLst>
                <a:ext uri="{FF2B5EF4-FFF2-40B4-BE49-F238E27FC236}">
                  <a16:creationId xmlns:a16="http://schemas.microsoft.com/office/drawing/2014/main" id="{EA8CE5FE-A213-BB49-8ADF-88DBCC642A6C}"/>
                </a:ext>
              </a:extLst>
            </p:cNvPr>
            <p:cNvPicPr>
              <a:picLocks noChangeAspect="1"/>
            </p:cNvPicPr>
            <p:nvPr userDrawn="1"/>
          </p:nvPicPr>
          <p:blipFill>
            <a:blip r:embed="rId4"/>
            <a:srcRect/>
            <a:stretch/>
          </p:blipFill>
          <p:spPr>
            <a:xfrm>
              <a:off x="2763387" y="6410995"/>
              <a:ext cx="2040333" cy="450968"/>
            </a:xfrm>
            <a:prstGeom prst="rect">
              <a:avLst/>
            </a:prstGeom>
          </p:spPr>
        </p:pic>
        <p:cxnSp>
          <p:nvCxnSpPr>
            <p:cNvPr id="25" name="Straight Connector 24">
              <a:extLst>
                <a:ext uri="{FF2B5EF4-FFF2-40B4-BE49-F238E27FC236}">
                  <a16:creationId xmlns:a16="http://schemas.microsoft.com/office/drawing/2014/main" id="{839B5F19-F9FD-9945-B1B4-5CE6811368CC}"/>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D948919-2B39-9F40-BEC5-4401D0782DFC}"/>
                </a:ext>
              </a:extLst>
            </p:cNvPr>
            <p:cNvCxnSpPr>
              <a:cxnSpLocks/>
            </p:cNvCxnSpPr>
            <p:nvPr userDrawn="1"/>
          </p:nvCxnSpPr>
          <p:spPr>
            <a:xfrm>
              <a:off x="2782306"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1FC6DE8-7C84-554C-B3A1-A637C6377DFC}"/>
                </a:ext>
              </a:extLst>
            </p:cNvPr>
            <p:cNvCxnSpPr>
              <a:cxnSpLocks/>
            </p:cNvCxnSpPr>
            <p:nvPr userDrawn="1"/>
          </p:nvCxnSpPr>
          <p:spPr>
            <a:xfrm>
              <a:off x="4138031"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 name="Slide Number Placeholder 6">
            <a:extLst>
              <a:ext uri="{FF2B5EF4-FFF2-40B4-BE49-F238E27FC236}">
                <a16:creationId xmlns:a16="http://schemas.microsoft.com/office/drawing/2014/main" id="{14DCFD0A-EE5E-3E41-9808-9D111F540CBC}"/>
              </a:ext>
            </a:extLst>
          </p:cNvPr>
          <p:cNvSpPr>
            <a:spLocks noGrp="1"/>
          </p:cNvSpPr>
          <p:nvPr>
            <p:ph type="sldNum" sz="quarter" idx="12"/>
          </p:nvPr>
        </p:nvSpPr>
        <p:spPr/>
        <p:txBody>
          <a:bodyPr/>
          <a:lstStyle>
            <a:lvl1pPr>
              <a:defRPr b="0" i="0"/>
            </a:lvl1pPr>
          </a:lstStyle>
          <a:p>
            <a:fld id="{7DFC1CBA-4892-A140-A01E-A83B9C8F6E3B}" type="slidenum">
              <a:rPr lang="en-US" smtClean="0"/>
              <a:pPr/>
              <a:t>‹#›</a:t>
            </a:fld>
            <a:endParaRPr lang="en-US" dirty="0"/>
          </a:p>
        </p:txBody>
      </p:sp>
    </p:spTree>
    <p:extLst>
      <p:ext uri="{BB962C8B-B14F-4D97-AF65-F5344CB8AC3E}">
        <p14:creationId xmlns:p14="http://schemas.microsoft.com/office/powerpoint/2010/main" val="38051471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Closing Slide Grey Bar">
    <p:bg>
      <p:bgPr>
        <a:solidFill>
          <a:schemeClr val="bg1"/>
        </a:soli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B31D2FB2-72E8-654B-BDC3-440102A15E06}"/>
              </a:ext>
              <a:ext uri="{C183D7F6-B498-43B3-948B-1728B52AA6E4}">
                <adec:decorative xmlns:adec="http://schemas.microsoft.com/office/drawing/2017/decorative" val="1"/>
              </a:ext>
            </a:extLst>
          </p:cNvPr>
          <p:cNvGrpSpPr/>
          <p:nvPr userDrawn="1"/>
        </p:nvGrpSpPr>
        <p:grpSpPr>
          <a:xfrm>
            <a:off x="8311896" y="0"/>
            <a:ext cx="5773549" cy="6400800"/>
            <a:chOff x="5156004" y="0"/>
            <a:chExt cx="5773549" cy="6400800"/>
          </a:xfrm>
        </p:grpSpPr>
        <p:sp>
          <p:nvSpPr>
            <p:cNvPr id="23" name="Rectangle 22">
              <a:extLst>
                <a:ext uri="{FF2B5EF4-FFF2-40B4-BE49-F238E27FC236}">
                  <a16:creationId xmlns:a16="http://schemas.microsoft.com/office/drawing/2014/main" id="{7D659737-1021-E747-89B3-76FB616933A4}"/>
                </a:ext>
              </a:extLst>
            </p:cNvPr>
            <p:cNvSpPr/>
            <p:nvPr userDrawn="1"/>
          </p:nvSpPr>
          <p:spPr>
            <a:xfrm>
              <a:off x="5303520" y="0"/>
              <a:ext cx="3732588"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Helvetica" pitchFamily="2" charset="0"/>
              </a:endParaRPr>
            </a:p>
          </p:txBody>
        </p:sp>
        <p:pic>
          <p:nvPicPr>
            <p:cNvPr id="24" name="Picture 23">
              <a:extLst>
                <a:ext uri="{FF2B5EF4-FFF2-40B4-BE49-F238E27FC236}">
                  <a16:creationId xmlns:a16="http://schemas.microsoft.com/office/drawing/2014/main" id="{942803AD-AA31-3A44-8C9A-BA97BCD301A4}"/>
                </a:ext>
              </a:extLst>
            </p:cNvPr>
            <p:cNvPicPr>
              <a:picLocks noChangeAspect="1"/>
            </p:cNvPicPr>
            <p:nvPr userDrawn="1"/>
          </p:nvPicPr>
          <p:blipFill>
            <a:blip r:embed="rId2">
              <a:alphaModFix amt="15000"/>
            </a:blip>
            <a:srcRect/>
            <a:stretch/>
          </p:blipFill>
          <p:spPr>
            <a:xfrm>
              <a:off x="5156004" y="750290"/>
              <a:ext cx="5773549" cy="5051855"/>
            </a:xfrm>
            <a:prstGeom prst="rect">
              <a:avLst/>
            </a:prstGeom>
          </p:spPr>
        </p:pic>
      </p:grpSp>
      <p:sp>
        <p:nvSpPr>
          <p:cNvPr id="3" name="Text Placeholder 2"/>
          <p:cNvSpPr>
            <a:spLocks noGrp="1"/>
          </p:cNvSpPr>
          <p:nvPr>
            <p:ph type="body" idx="1"/>
          </p:nvPr>
        </p:nvSpPr>
        <p:spPr>
          <a:xfrm>
            <a:off x="831852" y="2430928"/>
            <a:ext cx="5264149" cy="1991782"/>
          </a:xfrm>
        </p:spPr>
        <p:txBody>
          <a:bodyPr>
            <a:normAutofit/>
          </a:bodyPr>
          <a:lstStyle>
            <a:lvl1pPr marL="0" indent="0">
              <a:buNone/>
              <a:defRPr sz="1800" b="0" i="0">
                <a:solidFill>
                  <a:srgbClr val="76767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grpSp>
        <p:nvGrpSpPr>
          <p:cNvPr id="16" name="Group 15">
            <a:extLst>
              <a:ext uri="{FF2B5EF4-FFF2-40B4-BE49-F238E27FC236}">
                <a16:creationId xmlns:a16="http://schemas.microsoft.com/office/drawing/2014/main" id="{59B499C2-3DE5-514E-B209-26F56500FA87}"/>
              </a:ext>
            </a:extLst>
          </p:cNvPr>
          <p:cNvGrpSpPr/>
          <p:nvPr userDrawn="1"/>
        </p:nvGrpSpPr>
        <p:grpSpPr>
          <a:xfrm>
            <a:off x="0" y="6395648"/>
            <a:ext cx="12192000" cy="470918"/>
            <a:chOff x="0" y="6395648"/>
            <a:chExt cx="12192000" cy="470918"/>
          </a:xfrm>
        </p:grpSpPr>
        <p:sp>
          <p:nvSpPr>
            <p:cNvPr id="18" name="Rectangle 17">
              <a:extLst>
                <a:ext uri="{FF2B5EF4-FFF2-40B4-BE49-F238E27FC236}">
                  <a16:creationId xmlns:a16="http://schemas.microsoft.com/office/drawing/2014/main" id="{60ED4D4F-AC78-4449-BA53-42FFD88FDE0E}"/>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Helvetica" pitchFamily="2" charset="0"/>
              </a:endParaRPr>
            </a:p>
          </p:txBody>
        </p:sp>
        <p:cxnSp>
          <p:nvCxnSpPr>
            <p:cNvPr id="26" name="Straight Connector 25">
              <a:extLst>
                <a:ext uri="{FF2B5EF4-FFF2-40B4-BE49-F238E27FC236}">
                  <a16:creationId xmlns:a16="http://schemas.microsoft.com/office/drawing/2014/main" id="{BE02FBD5-1048-6C42-A32F-B6FF988FF74A}"/>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grpSp>
      <p:sp>
        <p:nvSpPr>
          <p:cNvPr id="6" name="Slide Number Placeholder 5"/>
          <p:cNvSpPr>
            <a:spLocks noGrp="1"/>
          </p:cNvSpPr>
          <p:nvPr>
            <p:ph type="sldNum" sz="quarter" idx="12"/>
          </p:nvPr>
        </p:nvSpPr>
        <p:spPr/>
        <p:txBody>
          <a:bodyPr/>
          <a:lstStyle>
            <a:lvl1pPr>
              <a:defRPr b="0" i="0"/>
            </a:lvl1pPr>
          </a:lstStyle>
          <a:p>
            <a:fld id="{7DFC1CBA-4892-A140-A01E-A83B9C8F6E3B}" type="slidenum">
              <a:rPr lang="en-US" smtClean="0"/>
              <a:pPr/>
              <a:t>‹#›</a:t>
            </a:fld>
            <a:endParaRPr lang="en-US" dirty="0"/>
          </a:p>
        </p:txBody>
      </p:sp>
      <p:pic>
        <p:nvPicPr>
          <p:cNvPr id="15" name="Picture 14" descr="Text&#10;&#10;Description automatically generated">
            <a:extLst>
              <a:ext uri="{FF2B5EF4-FFF2-40B4-BE49-F238E27FC236}">
                <a16:creationId xmlns:a16="http://schemas.microsoft.com/office/drawing/2014/main" id="{9FF5E6F0-E756-AD40-B266-CE22F4CD76A5}"/>
              </a:ext>
            </a:extLst>
          </p:cNvPr>
          <p:cNvPicPr>
            <a:picLocks noChangeAspect="1"/>
          </p:cNvPicPr>
          <p:nvPr userDrawn="1"/>
        </p:nvPicPr>
        <p:blipFill>
          <a:blip r:embed="rId3"/>
          <a:stretch>
            <a:fillRect/>
          </a:stretch>
        </p:blipFill>
        <p:spPr>
          <a:xfrm>
            <a:off x="314611" y="6343267"/>
            <a:ext cx="1581921" cy="548962"/>
          </a:xfrm>
          <a:prstGeom prst="rect">
            <a:avLst/>
          </a:prstGeom>
        </p:spPr>
      </p:pic>
    </p:spTree>
    <p:extLst>
      <p:ext uri="{BB962C8B-B14F-4D97-AF65-F5344CB8AC3E}">
        <p14:creationId xmlns:p14="http://schemas.microsoft.com/office/powerpoint/2010/main" val="19606160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Closing Slide Shie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41B7554-0594-584B-919D-1DF1A71D1E15}"/>
              </a:ext>
              <a:ext uri="{C183D7F6-B498-43B3-948B-1728B52AA6E4}">
                <adec:decorative xmlns:adec="http://schemas.microsoft.com/office/drawing/2017/decorative" val="1"/>
              </a:ext>
            </a:extLst>
          </p:cNvPr>
          <p:cNvGrpSpPr/>
          <p:nvPr userDrawn="1"/>
        </p:nvGrpSpPr>
        <p:grpSpPr>
          <a:xfrm>
            <a:off x="6995160" y="-2087105"/>
            <a:ext cx="8384488" cy="10850515"/>
            <a:chOff x="3890639" y="-2045539"/>
            <a:chExt cx="8193228" cy="10603002"/>
          </a:xfrm>
        </p:grpSpPr>
        <p:pic>
          <p:nvPicPr>
            <p:cNvPr id="13" name="Picture 12">
              <a:extLst>
                <a:ext uri="{FF2B5EF4-FFF2-40B4-BE49-F238E27FC236}">
                  <a16:creationId xmlns:a16="http://schemas.microsoft.com/office/drawing/2014/main" id="{DC2FF98D-B38B-4E4F-A7D3-EFDE30DF1B01}"/>
                </a:ext>
              </a:extLst>
            </p:cNvPr>
            <p:cNvPicPr>
              <a:picLocks noChangeAspect="1"/>
            </p:cNvPicPr>
            <p:nvPr userDrawn="1"/>
          </p:nvPicPr>
          <p:blipFill>
            <a:blip r:embed="rId2">
              <a:alphaModFix amt="30000"/>
            </a:blip>
            <a:srcRect/>
            <a:stretch/>
          </p:blipFill>
          <p:spPr>
            <a:xfrm>
              <a:off x="3890639" y="-2045539"/>
              <a:ext cx="8193228" cy="10603002"/>
            </a:xfrm>
            <a:prstGeom prst="rect">
              <a:avLst/>
            </a:prstGeom>
          </p:spPr>
        </p:pic>
        <p:pic>
          <p:nvPicPr>
            <p:cNvPr id="14" name="Picture 13">
              <a:extLst>
                <a:ext uri="{FF2B5EF4-FFF2-40B4-BE49-F238E27FC236}">
                  <a16:creationId xmlns:a16="http://schemas.microsoft.com/office/drawing/2014/main" id="{C0EA7C03-7F17-CF4E-91C2-9F463E1BDA25}"/>
                </a:ext>
              </a:extLst>
            </p:cNvPr>
            <p:cNvPicPr>
              <a:picLocks noChangeAspect="1"/>
            </p:cNvPicPr>
            <p:nvPr/>
          </p:nvPicPr>
          <p:blipFill>
            <a:blip r:embed="rId3">
              <a:alphaModFix amt="15000"/>
            </a:blip>
            <a:srcRect/>
            <a:stretch/>
          </p:blipFill>
          <p:spPr>
            <a:xfrm>
              <a:off x="5173001" y="727132"/>
              <a:ext cx="5641848" cy="4936616"/>
            </a:xfrm>
            <a:prstGeom prst="rect">
              <a:avLst/>
            </a:prstGeom>
          </p:spPr>
        </p:pic>
      </p:grpSp>
      <p:sp>
        <p:nvSpPr>
          <p:cNvPr id="3" name="Text Placeholder 2"/>
          <p:cNvSpPr>
            <a:spLocks noGrp="1"/>
          </p:cNvSpPr>
          <p:nvPr>
            <p:ph type="body" idx="1"/>
          </p:nvPr>
        </p:nvSpPr>
        <p:spPr>
          <a:xfrm>
            <a:off x="831852" y="2430928"/>
            <a:ext cx="5264149" cy="1991782"/>
          </a:xfrm>
        </p:spPr>
        <p:txBody>
          <a:bodyPr>
            <a:normAutofit/>
          </a:bodyPr>
          <a:lstStyle>
            <a:lvl1pPr marL="0" indent="0">
              <a:buNone/>
              <a:defRPr sz="1800" b="0" i="0">
                <a:solidFill>
                  <a:srgbClr val="76767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grpSp>
        <p:nvGrpSpPr>
          <p:cNvPr id="18" name="Group 17">
            <a:extLst>
              <a:ext uri="{FF2B5EF4-FFF2-40B4-BE49-F238E27FC236}">
                <a16:creationId xmlns:a16="http://schemas.microsoft.com/office/drawing/2014/main" id="{453E5C16-F0BD-5F46-97A8-CEDF94F42EED}"/>
              </a:ext>
            </a:extLst>
          </p:cNvPr>
          <p:cNvGrpSpPr/>
          <p:nvPr userDrawn="1"/>
        </p:nvGrpSpPr>
        <p:grpSpPr>
          <a:xfrm>
            <a:off x="0" y="6395644"/>
            <a:ext cx="12192000" cy="470922"/>
            <a:chOff x="0" y="6395644"/>
            <a:chExt cx="12192000" cy="470922"/>
          </a:xfrm>
        </p:grpSpPr>
        <p:sp>
          <p:nvSpPr>
            <p:cNvPr id="19" name="Rectangle 18">
              <a:extLst>
                <a:ext uri="{FF2B5EF4-FFF2-40B4-BE49-F238E27FC236}">
                  <a16:creationId xmlns:a16="http://schemas.microsoft.com/office/drawing/2014/main" id="{D8E1EF7D-E655-2A49-9DEE-EC8AD2225E5C}"/>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Helvetica" pitchFamily="2" charset="0"/>
              </a:endParaRPr>
            </a:p>
          </p:txBody>
        </p:sp>
        <p:pic>
          <p:nvPicPr>
            <p:cNvPr id="20" name="Picture 19">
              <a:extLst>
                <a:ext uri="{FF2B5EF4-FFF2-40B4-BE49-F238E27FC236}">
                  <a16:creationId xmlns:a16="http://schemas.microsoft.com/office/drawing/2014/main" id="{6F566C16-C310-8747-A5D4-D3BBDF298DC8}"/>
                </a:ext>
              </a:extLst>
            </p:cNvPr>
            <p:cNvPicPr>
              <a:picLocks noChangeAspect="1"/>
            </p:cNvPicPr>
            <p:nvPr userDrawn="1"/>
          </p:nvPicPr>
          <p:blipFill>
            <a:blip r:embed="rId4"/>
            <a:srcRect/>
            <a:stretch/>
          </p:blipFill>
          <p:spPr>
            <a:xfrm>
              <a:off x="703686" y="6407383"/>
              <a:ext cx="2094393" cy="451789"/>
            </a:xfrm>
            <a:prstGeom prst="rect">
              <a:avLst/>
            </a:prstGeom>
          </p:spPr>
        </p:pic>
        <p:pic>
          <p:nvPicPr>
            <p:cNvPr id="21" name="Picture 20">
              <a:extLst>
                <a:ext uri="{FF2B5EF4-FFF2-40B4-BE49-F238E27FC236}">
                  <a16:creationId xmlns:a16="http://schemas.microsoft.com/office/drawing/2014/main" id="{3804ACBA-7D52-3048-90F9-2E5A92B42647}"/>
                </a:ext>
              </a:extLst>
            </p:cNvPr>
            <p:cNvPicPr>
              <a:picLocks noChangeAspect="1"/>
            </p:cNvPicPr>
            <p:nvPr userDrawn="1"/>
          </p:nvPicPr>
          <p:blipFill>
            <a:blip r:embed="rId5"/>
            <a:srcRect/>
            <a:stretch/>
          </p:blipFill>
          <p:spPr>
            <a:xfrm>
              <a:off x="4110607" y="6395644"/>
              <a:ext cx="2088055" cy="462356"/>
            </a:xfrm>
            <a:prstGeom prst="rect">
              <a:avLst/>
            </a:prstGeom>
          </p:spPr>
        </p:pic>
        <p:pic>
          <p:nvPicPr>
            <p:cNvPr id="25" name="Picture 24">
              <a:extLst>
                <a:ext uri="{FF2B5EF4-FFF2-40B4-BE49-F238E27FC236}">
                  <a16:creationId xmlns:a16="http://schemas.microsoft.com/office/drawing/2014/main" id="{CF591FCF-6710-3B47-A27A-B39CABD128E2}"/>
                </a:ext>
              </a:extLst>
            </p:cNvPr>
            <p:cNvPicPr>
              <a:picLocks noChangeAspect="1"/>
            </p:cNvPicPr>
            <p:nvPr userDrawn="1"/>
          </p:nvPicPr>
          <p:blipFill>
            <a:blip r:embed="rId6"/>
            <a:srcRect/>
            <a:stretch/>
          </p:blipFill>
          <p:spPr>
            <a:xfrm>
              <a:off x="2763387" y="6410995"/>
              <a:ext cx="2040333" cy="450968"/>
            </a:xfrm>
            <a:prstGeom prst="rect">
              <a:avLst/>
            </a:prstGeom>
          </p:spPr>
        </p:pic>
        <p:cxnSp>
          <p:nvCxnSpPr>
            <p:cNvPr id="26" name="Straight Connector 25">
              <a:extLst>
                <a:ext uri="{FF2B5EF4-FFF2-40B4-BE49-F238E27FC236}">
                  <a16:creationId xmlns:a16="http://schemas.microsoft.com/office/drawing/2014/main" id="{65925706-8E66-E649-919D-D820B55EC1A7}"/>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D8E2732-D8C0-B54D-8A5C-D2D2DA2B4B9D}"/>
                </a:ext>
              </a:extLst>
            </p:cNvPr>
            <p:cNvCxnSpPr>
              <a:cxnSpLocks/>
            </p:cNvCxnSpPr>
            <p:nvPr userDrawn="1"/>
          </p:nvCxnSpPr>
          <p:spPr>
            <a:xfrm>
              <a:off x="2782306"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DE44246-B7C8-B34C-8C09-B5BB65F4229B}"/>
                </a:ext>
              </a:extLst>
            </p:cNvPr>
            <p:cNvCxnSpPr>
              <a:cxnSpLocks/>
            </p:cNvCxnSpPr>
            <p:nvPr userDrawn="1"/>
          </p:nvCxnSpPr>
          <p:spPr>
            <a:xfrm>
              <a:off x="4138031"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 name="Slide Number Placeholder 5"/>
          <p:cNvSpPr>
            <a:spLocks noGrp="1"/>
          </p:cNvSpPr>
          <p:nvPr>
            <p:ph type="sldNum" sz="quarter" idx="12"/>
          </p:nvPr>
        </p:nvSpPr>
        <p:spPr/>
        <p:txBody>
          <a:bodyPr/>
          <a:lstStyle>
            <a:lvl1pPr>
              <a:defRPr b="0" i="0"/>
            </a:lvl1pPr>
          </a:lstStyle>
          <a:p>
            <a:fld id="{7DFC1CBA-4892-A140-A01E-A83B9C8F6E3B}" type="slidenum">
              <a:rPr lang="en-US" smtClean="0"/>
              <a:pPr/>
              <a:t>‹#›</a:t>
            </a:fld>
            <a:endParaRPr lang="en-US" dirty="0"/>
          </a:p>
        </p:txBody>
      </p:sp>
    </p:spTree>
    <p:extLst>
      <p:ext uri="{BB962C8B-B14F-4D97-AF65-F5344CB8AC3E}">
        <p14:creationId xmlns:p14="http://schemas.microsoft.com/office/powerpoint/2010/main" val="28126168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losing Slide Grey Phoenix">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6A13415-5C23-C347-8FD4-FCC01FDDBED9}"/>
              </a:ext>
            </a:extLst>
          </p:cNvPr>
          <p:cNvGrpSpPr/>
          <p:nvPr userDrawn="1"/>
        </p:nvGrpSpPr>
        <p:grpSpPr>
          <a:xfrm>
            <a:off x="0" y="6395644"/>
            <a:ext cx="12192000" cy="470922"/>
            <a:chOff x="0" y="6395644"/>
            <a:chExt cx="12192000" cy="470922"/>
          </a:xfrm>
        </p:grpSpPr>
        <p:sp>
          <p:nvSpPr>
            <p:cNvPr id="14" name="Rectangle 13">
              <a:extLst>
                <a:ext uri="{FF2B5EF4-FFF2-40B4-BE49-F238E27FC236}">
                  <a16:creationId xmlns:a16="http://schemas.microsoft.com/office/drawing/2014/main" id="{66D88F65-95EA-794A-84D9-561E25623B28}"/>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Helvetica" pitchFamily="2" charset="0"/>
              </a:endParaRPr>
            </a:p>
          </p:txBody>
        </p:sp>
        <p:pic>
          <p:nvPicPr>
            <p:cNvPr id="16" name="Picture 15">
              <a:extLst>
                <a:ext uri="{FF2B5EF4-FFF2-40B4-BE49-F238E27FC236}">
                  <a16:creationId xmlns:a16="http://schemas.microsoft.com/office/drawing/2014/main" id="{EF2065E5-A0DB-D342-872B-518266928970}"/>
                </a:ext>
              </a:extLst>
            </p:cNvPr>
            <p:cNvPicPr>
              <a:picLocks noChangeAspect="1"/>
            </p:cNvPicPr>
            <p:nvPr userDrawn="1"/>
          </p:nvPicPr>
          <p:blipFill>
            <a:blip r:embed="rId2"/>
            <a:srcRect/>
            <a:stretch/>
          </p:blipFill>
          <p:spPr>
            <a:xfrm>
              <a:off x="703686" y="6407383"/>
              <a:ext cx="2094393" cy="451789"/>
            </a:xfrm>
            <a:prstGeom prst="rect">
              <a:avLst/>
            </a:prstGeom>
          </p:spPr>
        </p:pic>
        <p:pic>
          <p:nvPicPr>
            <p:cNvPr id="17" name="Picture 16">
              <a:extLst>
                <a:ext uri="{FF2B5EF4-FFF2-40B4-BE49-F238E27FC236}">
                  <a16:creationId xmlns:a16="http://schemas.microsoft.com/office/drawing/2014/main" id="{1E68B7D1-B803-C641-9681-DF4B3C70FC56}"/>
                </a:ext>
              </a:extLst>
            </p:cNvPr>
            <p:cNvPicPr>
              <a:picLocks noChangeAspect="1"/>
            </p:cNvPicPr>
            <p:nvPr userDrawn="1"/>
          </p:nvPicPr>
          <p:blipFill>
            <a:blip r:embed="rId3"/>
            <a:srcRect/>
            <a:stretch/>
          </p:blipFill>
          <p:spPr>
            <a:xfrm>
              <a:off x="4110607" y="6395644"/>
              <a:ext cx="2088055" cy="462356"/>
            </a:xfrm>
            <a:prstGeom prst="rect">
              <a:avLst/>
            </a:prstGeom>
          </p:spPr>
        </p:pic>
        <p:cxnSp>
          <p:nvCxnSpPr>
            <p:cNvPr id="22" name="Straight Connector 21">
              <a:extLst>
                <a:ext uri="{FF2B5EF4-FFF2-40B4-BE49-F238E27FC236}">
                  <a16:creationId xmlns:a16="http://schemas.microsoft.com/office/drawing/2014/main" id="{DEED2DC2-9202-A944-8C6A-0589E3A79603}"/>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5BA4F2D5-BFD8-7C41-B78C-F5640F5D4337}"/>
                </a:ext>
              </a:extLst>
            </p:cNvPr>
            <p:cNvPicPr>
              <a:picLocks noChangeAspect="1"/>
            </p:cNvPicPr>
            <p:nvPr userDrawn="1"/>
          </p:nvPicPr>
          <p:blipFill>
            <a:blip r:embed="rId4"/>
            <a:srcRect/>
            <a:stretch/>
          </p:blipFill>
          <p:spPr>
            <a:xfrm>
              <a:off x="2763387" y="6410995"/>
              <a:ext cx="2040333" cy="450968"/>
            </a:xfrm>
            <a:prstGeom prst="rect">
              <a:avLst/>
            </a:prstGeom>
          </p:spPr>
        </p:pic>
        <p:cxnSp>
          <p:nvCxnSpPr>
            <p:cNvPr id="28" name="Straight Connector 27">
              <a:extLst>
                <a:ext uri="{FF2B5EF4-FFF2-40B4-BE49-F238E27FC236}">
                  <a16:creationId xmlns:a16="http://schemas.microsoft.com/office/drawing/2014/main" id="{5E420895-B2CF-EF4A-B9B1-CB48B3E4556F}"/>
                </a:ext>
              </a:extLst>
            </p:cNvPr>
            <p:cNvCxnSpPr>
              <a:cxnSpLocks/>
            </p:cNvCxnSpPr>
            <p:nvPr userDrawn="1"/>
          </p:nvCxnSpPr>
          <p:spPr>
            <a:xfrm>
              <a:off x="2782306"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C3B47EB-28B4-E243-9BB4-C94F69D366DD}"/>
                </a:ext>
              </a:extLst>
            </p:cNvPr>
            <p:cNvCxnSpPr>
              <a:cxnSpLocks/>
            </p:cNvCxnSpPr>
            <p:nvPr userDrawn="1"/>
          </p:nvCxnSpPr>
          <p:spPr>
            <a:xfrm>
              <a:off x="4138031"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831852" y="2430928"/>
            <a:ext cx="5264149" cy="1991782"/>
          </a:xfrm>
        </p:spPr>
        <p:txBody>
          <a:bodyPr>
            <a:normAutofit/>
          </a:bodyPr>
          <a:lstStyle>
            <a:lvl1pPr marL="0" indent="0">
              <a:buNone/>
              <a:defRPr sz="1800" b="0" i="0">
                <a:solidFill>
                  <a:srgbClr val="76767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lvl1pPr>
              <a:defRPr b="0" i="0"/>
            </a:lvl1pPr>
          </a:lstStyle>
          <a:p>
            <a:fld id="{7DFC1CBA-4892-A140-A01E-A83B9C8F6E3B}" type="slidenum">
              <a:rPr lang="en-US" smtClean="0"/>
              <a:pPr/>
              <a:t>‹#›</a:t>
            </a:fld>
            <a:endParaRPr lang="en-US" dirty="0"/>
          </a:p>
        </p:txBody>
      </p:sp>
      <p:pic>
        <p:nvPicPr>
          <p:cNvPr id="15" name="Picture 14">
            <a:extLst>
              <a:ext uri="{FF2B5EF4-FFF2-40B4-BE49-F238E27FC236}">
                <a16:creationId xmlns:a16="http://schemas.microsoft.com/office/drawing/2014/main" id="{21A3D350-3A11-F04D-9DBD-7AF23535D979}"/>
              </a:ext>
              <a:ext uri="{C183D7F6-B498-43B3-948B-1728B52AA6E4}">
                <adec:decorative xmlns:adec="http://schemas.microsoft.com/office/drawing/2017/decorative" val="1"/>
              </a:ext>
            </a:extLst>
          </p:cNvPr>
          <p:cNvPicPr>
            <a:picLocks noChangeAspect="1"/>
          </p:cNvPicPr>
          <p:nvPr userDrawn="1"/>
        </p:nvPicPr>
        <p:blipFill>
          <a:blip r:embed="rId5">
            <a:alphaModFix amt="15000"/>
          </a:blip>
          <a:srcRect/>
          <a:stretch/>
        </p:blipFill>
        <p:spPr>
          <a:xfrm>
            <a:off x="8307457" y="750290"/>
            <a:ext cx="5773549" cy="5051855"/>
          </a:xfrm>
          <a:prstGeom prst="rect">
            <a:avLst/>
          </a:prstGeom>
        </p:spPr>
      </p:pic>
    </p:spTree>
    <p:extLst>
      <p:ext uri="{BB962C8B-B14F-4D97-AF65-F5344CB8AC3E}">
        <p14:creationId xmlns:p14="http://schemas.microsoft.com/office/powerpoint/2010/main" val="1189424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Image Background Ba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5CC0828-A75B-F849-8641-3DEDF618C8F3}"/>
              </a:ext>
            </a:extLst>
          </p:cNvPr>
          <p:cNvPicPr>
            <a:picLocks noChangeAspect="1"/>
          </p:cNvPicPr>
          <p:nvPr userDrawn="1"/>
        </p:nvPicPr>
        <p:blipFill rotWithShape="1">
          <a:blip r:embed="rId2"/>
          <a:srcRect t="28434" r="25845" b="9209"/>
          <a:stretch/>
        </p:blipFill>
        <p:spPr>
          <a:xfrm>
            <a:off x="-1" y="0"/>
            <a:ext cx="12192000" cy="6834819"/>
          </a:xfrm>
          <a:prstGeom prst="rect">
            <a:avLst/>
          </a:prstGeom>
        </p:spPr>
      </p:pic>
      <p:sp>
        <p:nvSpPr>
          <p:cNvPr id="12" name="Rectangle 11">
            <a:extLst>
              <a:ext uri="{FF2B5EF4-FFF2-40B4-BE49-F238E27FC236}">
                <a16:creationId xmlns:a16="http://schemas.microsoft.com/office/drawing/2014/main" id="{EE9FA067-2C4D-C14D-A888-A679E57BB2C3}"/>
              </a:ext>
              <a:ext uri="{C183D7F6-B498-43B3-948B-1728B52AA6E4}">
                <adec:decorative xmlns:adec="http://schemas.microsoft.com/office/drawing/2017/decorative" val="1"/>
              </a:ext>
            </a:extLst>
          </p:cNvPr>
          <p:cNvSpPr/>
          <p:nvPr userDrawn="1"/>
        </p:nvSpPr>
        <p:spPr>
          <a:xfrm>
            <a:off x="-1" y="-15888"/>
            <a:ext cx="5306907" cy="647501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dirty="0">
              <a:latin typeface="Helvetica" pitchFamily="2" charset="0"/>
            </a:endParaRPr>
          </a:p>
        </p:txBody>
      </p:sp>
      <p:sp>
        <p:nvSpPr>
          <p:cNvPr id="2" name="Title 1"/>
          <p:cNvSpPr>
            <a:spLocks noGrp="1"/>
          </p:cNvSpPr>
          <p:nvPr>
            <p:ph type="ctrTitle"/>
          </p:nvPr>
        </p:nvSpPr>
        <p:spPr>
          <a:xfrm>
            <a:off x="914400" y="1201106"/>
            <a:ext cx="3776134" cy="2387600"/>
          </a:xfrm>
        </p:spPr>
        <p:txBody>
          <a:bodyPr anchor="b">
            <a:noAutofit/>
          </a:bodyPr>
          <a:lstStyle>
            <a:lvl1pPr algn="l">
              <a:defRPr sz="4800" b="0" i="0">
                <a:solidFill>
                  <a:schemeClr val="accent1"/>
                </a:solidFill>
                <a:latin typeface="Helvetica" pitchFamily="2"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950580" y="3680781"/>
            <a:ext cx="3739954" cy="623598"/>
          </a:xfrm>
        </p:spPr>
        <p:txBody>
          <a:bodyPr>
            <a:noAutofit/>
          </a:bodyPr>
          <a:lstStyle>
            <a:lvl1pPr marL="0" indent="0" algn="l">
              <a:buNone/>
              <a:defRPr sz="1800" b="0" i="0">
                <a:solidFill>
                  <a:schemeClr val="tx1"/>
                </a:solidFill>
                <a:latin typeface="Helvetica" pitchFamily="2"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15" name="Group 14">
            <a:extLst>
              <a:ext uri="{FF2B5EF4-FFF2-40B4-BE49-F238E27FC236}">
                <a16:creationId xmlns:a16="http://schemas.microsoft.com/office/drawing/2014/main" id="{F37163BF-3A81-2549-BBA1-DD2297BF2E61}"/>
              </a:ext>
            </a:extLst>
          </p:cNvPr>
          <p:cNvGrpSpPr/>
          <p:nvPr userDrawn="1"/>
        </p:nvGrpSpPr>
        <p:grpSpPr>
          <a:xfrm>
            <a:off x="0" y="6395644"/>
            <a:ext cx="12192000" cy="477224"/>
            <a:chOff x="0" y="6395644"/>
            <a:chExt cx="12192000" cy="477224"/>
          </a:xfrm>
        </p:grpSpPr>
        <p:sp>
          <p:nvSpPr>
            <p:cNvPr id="16" name="Rectangle 15">
              <a:extLst>
                <a:ext uri="{FF2B5EF4-FFF2-40B4-BE49-F238E27FC236}">
                  <a16:creationId xmlns:a16="http://schemas.microsoft.com/office/drawing/2014/main" id="{36AB37B8-08AE-A24D-9A15-E005CE6538B8}"/>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Helvetica" pitchFamily="2" charset="0"/>
              </a:endParaRPr>
            </a:p>
          </p:txBody>
        </p:sp>
        <p:pic>
          <p:nvPicPr>
            <p:cNvPr id="17" name="Picture 16">
              <a:extLst>
                <a:ext uri="{FF2B5EF4-FFF2-40B4-BE49-F238E27FC236}">
                  <a16:creationId xmlns:a16="http://schemas.microsoft.com/office/drawing/2014/main" id="{68DDB43C-FB49-224C-8652-7BE6DDE9E0BB}"/>
                </a:ext>
              </a:extLst>
            </p:cNvPr>
            <p:cNvPicPr>
              <a:picLocks noChangeAspect="1"/>
            </p:cNvPicPr>
            <p:nvPr userDrawn="1"/>
          </p:nvPicPr>
          <p:blipFill>
            <a:blip r:embed="rId3"/>
            <a:srcRect/>
            <a:stretch/>
          </p:blipFill>
          <p:spPr>
            <a:xfrm>
              <a:off x="559059" y="6421079"/>
              <a:ext cx="2094393" cy="451789"/>
            </a:xfrm>
            <a:prstGeom prst="rect">
              <a:avLst/>
            </a:prstGeom>
          </p:spPr>
        </p:pic>
        <p:pic>
          <p:nvPicPr>
            <p:cNvPr id="18" name="Picture 17">
              <a:extLst>
                <a:ext uri="{FF2B5EF4-FFF2-40B4-BE49-F238E27FC236}">
                  <a16:creationId xmlns:a16="http://schemas.microsoft.com/office/drawing/2014/main" id="{195EF9B5-A787-EA4B-86A6-ED5B1988CF1A}"/>
                </a:ext>
              </a:extLst>
            </p:cNvPr>
            <p:cNvPicPr>
              <a:picLocks noChangeAspect="1"/>
            </p:cNvPicPr>
            <p:nvPr userDrawn="1"/>
          </p:nvPicPr>
          <p:blipFill>
            <a:blip r:embed="rId4"/>
            <a:srcRect/>
            <a:stretch/>
          </p:blipFill>
          <p:spPr>
            <a:xfrm>
              <a:off x="4110607" y="6395644"/>
              <a:ext cx="2088055" cy="462356"/>
            </a:xfrm>
            <a:prstGeom prst="rect">
              <a:avLst/>
            </a:prstGeom>
          </p:spPr>
        </p:pic>
        <p:pic>
          <p:nvPicPr>
            <p:cNvPr id="19" name="Picture 18">
              <a:extLst>
                <a:ext uri="{FF2B5EF4-FFF2-40B4-BE49-F238E27FC236}">
                  <a16:creationId xmlns:a16="http://schemas.microsoft.com/office/drawing/2014/main" id="{6EA3AF97-D04F-8F4A-8167-C306A187B0D9}"/>
                </a:ext>
              </a:extLst>
            </p:cNvPr>
            <p:cNvPicPr>
              <a:picLocks noChangeAspect="1"/>
            </p:cNvPicPr>
            <p:nvPr userDrawn="1"/>
          </p:nvPicPr>
          <p:blipFill>
            <a:blip r:embed="rId5"/>
            <a:srcRect/>
            <a:stretch/>
          </p:blipFill>
          <p:spPr>
            <a:xfrm>
              <a:off x="2763387" y="6410995"/>
              <a:ext cx="2040333" cy="450968"/>
            </a:xfrm>
            <a:prstGeom prst="rect">
              <a:avLst/>
            </a:prstGeom>
          </p:spPr>
        </p:pic>
        <p:cxnSp>
          <p:nvCxnSpPr>
            <p:cNvPr id="29" name="Straight Connector 28">
              <a:extLst>
                <a:ext uri="{FF2B5EF4-FFF2-40B4-BE49-F238E27FC236}">
                  <a16:creationId xmlns:a16="http://schemas.microsoft.com/office/drawing/2014/main" id="{EF1B61ED-8963-3247-B88B-7C128694B709}"/>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BB634E0-223B-8C43-8FCE-13571079D93F}"/>
                </a:ext>
              </a:extLst>
            </p:cNvPr>
            <p:cNvCxnSpPr>
              <a:cxnSpLocks/>
            </p:cNvCxnSpPr>
            <p:nvPr userDrawn="1"/>
          </p:nvCxnSpPr>
          <p:spPr>
            <a:xfrm>
              <a:off x="2782306"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31340C4-4637-9544-AD35-26F6763C7255}"/>
                </a:ext>
              </a:extLst>
            </p:cNvPr>
            <p:cNvCxnSpPr>
              <a:cxnSpLocks/>
            </p:cNvCxnSpPr>
            <p:nvPr userDrawn="1"/>
          </p:nvCxnSpPr>
          <p:spPr>
            <a:xfrm>
              <a:off x="4138031"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8" name="Slide Number Placeholder 3">
            <a:extLst>
              <a:ext uri="{FF2B5EF4-FFF2-40B4-BE49-F238E27FC236}">
                <a16:creationId xmlns:a16="http://schemas.microsoft.com/office/drawing/2014/main" id="{00C56AA3-E32C-0E48-BEC1-1F1FE93DB4C6}"/>
              </a:ext>
            </a:extLst>
          </p:cNvPr>
          <p:cNvSpPr>
            <a:spLocks noGrp="1"/>
          </p:cNvSpPr>
          <p:nvPr>
            <p:ph type="sldNum" sz="quarter" idx="10"/>
          </p:nvPr>
        </p:nvSpPr>
        <p:spPr>
          <a:xfrm>
            <a:off x="8610601" y="6459132"/>
            <a:ext cx="3432387" cy="365125"/>
          </a:xfrm>
        </p:spPr>
        <p:txBody>
          <a:bodyPr/>
          <a:lstStyle>
            <a:lvl1pPr>
              <a:defRPr b="0" i="0"/>
            </a:lvl1pPr>
          </a:lstStyle>
          <a:p>
            <a:fld id="{7DFC1CBA-4892-A140-A01E-A83B9C8F6E3B}" type="slidenum">
              <a:rPr lang="en-US" smtClean="0"/>
              <a:pPr/>
              <a:t>‹#›</a:t>
            </a:fld>
            <a:endParaRPr lang="en-US" dirty="0"/>
          </a:p>
        </p:txBody>
      </p:sp>
    </p:spTree>
    <p:extLst>
      <p:ext uri="{BB962C8B-B14F-4D97-AF65-F5344CB8AC3E}">
        <p14:creationId xmlns:p14="http://schemas.microsoft.com/office/powerpoint/2010/main" val="5004386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Closing Slide Dark Greystone">
    <p:bg>
      <p:bgPr>
        <a:solidFill>
          <a:schemeClr val="tx2"/>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6DDAAFD-B28B-B347-8A93-5F44BAFD35D5}"/>
              </a:ext>
              <a:ext uri="{C183D7F6-B498-43B3-948B-1728B52AA6E4}">
                <adec:decorative xmlns:adec="http://schemas.microsoft.com/office/drawing/2017/decorative" val="1"/>
              </a:ext>
            </a:extLst>
          </p:cNvPr>
          <p:cNvGrpSpPr/>
          <p:nvPr userDrawn="1"/>
        </p:nvGrpSpPr>
        <p:grpSpPr>
          <a:xfrm>
            <a:off x="8311896" y="0"/>
            <a:ext cx="5773549" cy="6400800"/>
            <a:chOff x="5156004" y="0"/>
            <a:chExt cx="5773549" cy="6400800"/>
          </a:xfrm>
        </p:grpSpPr>
        <p:sp>
          <p:nvSpPr>
            <p:cNvPr id="15" name="Rectangle 14">
              <a:extLst>
                <a:ext uri="{FF2B5EF4-FFF2-40B4-BE49-F238E27FC236}">
                  <a16:creationId xmlns:a16="http://schemas.microsoft.com/office/drawing/2014/main" id="{D394388C-76E0-6545-A3AB-12CBFD8DCF09}"/>
                </a:ext>
              </a:extLst>
            </p:cNvPr>
            <p:cNvSpPr/>
            <p:nvPr userDrawn="1"/>
          </p:nvSpPr>
          <p:spPr>
            <a:xfrm>
              <a:off x="5303520" y="0"/>
              <a:ext cx="3732588" cy="64008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Helvetica" pitchFamily="2" charset="0"/>
              </a:endParaRPr>
            </a:p>
          </p:txBody>
        </p:sp>
        <p:pic>
          <p:nvPicPr>
            <p:cNvPr id="16" name="Picture 15">
              <a:extLst>
                <a:ext uri="{FF2B5EF4-FFF2-40B4-BE49-F238E27FC236}">
                  <a16:creationId xmlns:a16="http://schemas.microsoft.com/office/drawing/2014/main" id="{8722082E-E1DF-634A-A836-3F5F10A936C3}"/>
                </a:ext>
              </a:extLst>
            </p:cNvPr>
            <p:cNvPicPr>
              <a:picLocks noChangeAspect="1"/>
            </p:cNvPicPr>
            <p:nvPr userDrawn="1"/>
          </p:nvPicPr>
          <p:blipFill>
            <a:blip r:embed="rId2">
              <a:alphaModFix amt="30000"/>
            </a:blip>
            <a:srcRect/>
            <a:stretch/>
          </p:blipFill>
          <p:spPr>
            <a:xfrm>
              <a:off x="5156004" y="750290"/>
              <a:ext cx="5773549" cy="5051855"/>
            </a:xfrm>
            <a:prstGeom prst="rect">
              <a:avLst/>
            </a:prstGeom>
          </p:spPr>
        </p:pic>
      </p:grpSp>
      <p:sp>
        <p:nvSpPr>
          <p:cNvPr id="3" name="Text Placeholder 2"/>
          <p:cNvSpPr>
            <a:spLocks noGrp="1"/>
          </p:cNvSpPr>
          <p:nvPr>
            <p:ph type="body" idx="1"/>
          </p:nvPr>
        </p:nvSpPr>
        <p:spPr>
          <a:xfrm>
            <a:off x="831852" y="2430928"/>
            <a:ext cx="5264149" cy="1991782"/>
          </a:xfrm>
        </p:spPr>
        <p:txBody>
          <a:bodyPr>
            <a:normAutofit/>
          </a:bodyPr>
          <a:lstStyle>
            <a:lvl1pPr marL="0" indent="0">
              <a:buNone/>
              <a:defRPr sz="18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grpSp>
        <p:nvGrpSpPr>
          <p:cNvPr id="20" name="Group 19">
            <a:extLst>
              <a:ext uri="{FF2B5EF4-FFF2-40B4-BE49-F238E27FC236}">
                <a16:creationId xmlns:a16="http://schemas.microsoft.com/office/drawing/2014/main" id="{475BAB41-634C-384C-BD5E-EC3DBF8AC7FF}"/>
              </a:ext>
            </a:extLst>
          </p:cNvPr>
          <p:cNvGrpSpPr/>
          <p:nvPr userDrawn="1"/>
        </p:nvGrpSpPr>
        <p:grpSpPr>
          <a:xfrm>
            <a:off x="0" y="6395644"/>
            <a:ext cx="12192000" cy="470922"/>
            <a:chOff x="0" y="6395644"/>
            <a:chExt cx="12192000" cy="470922"/>
          </a:xfrm>
        </p:grpSpPr>
        <p:sp>
          <p:nvSpPr>
            <p:cNvPr id="21" name="Rectangle 20">
              <a:extLst>
                <a:ext uri="{FF2B5EF4-FFF2-40B4-BE49-F238E27FC236}">
                  <a16:creationId xmlns:a16="http://schemas.microsoft.com/office/drawing/2014/main" id="{B4A157C6-DEF5-B642-BB25-3E6B4CA3F128}"/>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Helvetica" pitchFamily="2" charset="0"/>
              </a:endParaRPr>
            </a:p>
          </p:txBody>
        </p:sp>
        <p:pic>
          <p:nvPicPr>
            <p:cNvPr id="22" name="Picture 21">
              <a:extLst>
                <a:ext uri="{FF2B5EF4-FFF2-40B4-BE49-F238E27FC236}">
                  <a16:creationId xmlns:a16="http://schemas.microsoft.com/office/drawing/2014/main" id="{392B8B0D-DD6D-3E4F-AF16-D03DD5CD8BEF}"/>
                </a:ext>
              </a:extLst>
            </p:cNvPr>
            <p:cNvPicPr>
              <a:picLocks noChangeAspect="1"/>
            </p:cNvPicPr>
            <p:nvPr userDrawn="1"/>
          </p:nvPicPr>
          <p:blipFill>
            <a:blip r:embed="rId3"/>
            <a:srcRect/>
            <a:stretch/>
          </p:blipFill>
          <p:spPr>
            <a:xfrm>
              <a:off x="703686" y="6407383"/>
              <a:ext cx="2094393" cy="451789"/>
            </a:xfrm>
            <a:prstGeom prst="rect">
              <a:avLst/>
            </a:prstGeom>
          </p:spPr>
        </p:pic>
        <p:pic>
          <p:nvPicPr>
            <p:cNvPr id="23" name="Picture 22">
              <a:extLst>
                <a:ext uri="{FF2B5EF4-FFF2-40B4-BE49-F238E27FC236}">
                  <a16:creationId xmlns:a16="http://schemas.microsoft.com/office/drawing/2014/main" id="{C7EF85D8-837C-A145-B497-D5A8A9513873}"/>
                </a:ext>
              </a:extLst>
            </p:cNvPr>
            <p:cNvPicPr>
              <a:picLocks noChangeAspect="1"/>
            </p:cNvPicPr>
            <p:nvPr userDrawn="1"/>
          </p:nvPicPr>
          <p:blipFill>
            <a:blip r:embed="rId4"/>
            <a:srcRect/>
            <a:stretch/>
          </p:blipFill>
          <p:spPr>
            <a:xfrm>
              <a:off x="4110607" y="6395644"/>
              <a:ext cx="2088055" cy="462356"/>
            </a:xfrm>
            <a:prstGeom prst="rect">
              <a:avLst/>
            </a:prstGeom>
          </p:spPr>
        </p:pic>
        <p:pic>
          <p:nvPicPr>
            <p:cNvPr id="27" name="Picture 26">
              <a:extLst>
                <a:ext uri="{FF2B5EF4-FFF2-40B4-BE49-F238E27FC236}">
                  <a16:creationId xmlns:a16="http://schemas.microsoft.com/office/drawing/2014/main" id="{F36674F0-347A-FA45-92A9-58740148D922}"/>
                </a:ext>
              </a:extLst>
            </p:cNvPr>
            <p:cNvPicPr>
              <a:picLocks noChangeAspect="1"/>
            </p:cNvPicPr>
            <p:nvPr userDrawn="1"/>
          </p:nvPicPr>
          <p:blipFill>
            <a:blip r:embed="rId5"/>
            <a:srcRect/>
            <a:stretch/>
          </p:blipFill>
          <p:spPr>
            <a:xfrm>
              <a:off x="2763387" y="6410995"/>
              <a:ext cx="2040333" cy="450968"/>
            </a:xfrm>
            <a:prstGeom prst="rect">
              <a:avLst/>
            </a:prstGeom>
          </p:spPr>
        </p:pic>
        <p:cxnSp>
          <p:nvCxnSpPr>
            <p:cNvPr id="28" name="Straight Connector 27">
              <a:extLst>
                <a:ext uri="{FF2B5EF4-FFF2-40B4-BE49-F238E27FC236}">
                  <a16:creationId xmlns:a16="http://schemas.microsoft.com/office/drawing/2014/main" id="{C4EA944C-50C1-D746-9CA5-FCD2C7BCB23C}"/>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3CEFCA9-6235-B048-8F96-0EFC276B54D5}"/>
                </a:ext>
              </a:extLst>
            </p:cNvPr>
            <p:cNvCxnSpPr>
              <a:cxnSpLocks/>
            </p:cNvCxnSpPr>
            <p:nvPr userDrawn="1"/>
          </p:nvCxnSpPr>
          <p:spPr>
            <a:xfrm>
              <a:off x="2782306"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D4CD5D1-3EC6-9244-A991-B397D6230A17}"/>
                </a:ext>
              </a:extLst>
            </p:cNvPr>
            <p:cNvCxnSpPr>
              <a:cxnSpLocks/>
            </p:cNvCxnSpPr>
            <p:nvPr userDrawn="1"/>
          </p:nvCxnSpPr>
          <p:spPr>
            <a:xfrm>
              <a:off x="4138031"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 name="Slide Number Placeholder 5"/>
          <p:cNvSpPr>
            <a:spLocks noGrp="1"/>
          </p:cNvSpPr>
          <p:nvPr>
            <p:ph type="sldNum" sz="quarter" idx="12"/>
          </p:nvPr>
        </p:nvSpPr>
        <p:spPr/>
        <p:txBody>
          <a:bodyPr/>
          <a:lstStyle>
            <a:lvl1pPr>
              <a:defRPr b="0" i="0"/>
            </a:lvl1pPr>
          </a:lstStyle>
          <a:p>
            <a:fld id="{7DFC1CBA-4892-A140-A01E-A83B9C8F6E3B}" type="slidenum">
              <a:rPr lang="en-US" smtClean="0"/>
              <a:pPr/>
              <a:t>‹#›</a:t>
            </a:fld>
            <a:endParaRPr lang="en-US" dirty="0"/>
          </a:p>
        </p:txBody>
      </p:sp>
    </p:spTree>
    <p:extLst>
      <p:ext uri="{BB962C8B-B14F-4D97-AF65-F5344CB8AC3E}">
        <p14:creationId xmlns:p14="http://schemas.microsoft.com/office/powerpoint/2010/main" val="2086728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Grey Shield">
    <p:bg>
      <p:bgPr>
        <a:solidFill>
          <a:schemeClr val="bg1"/>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14DE7D81-13B8-AF4E-B872-344D1FDA58D0}"/>
              </a:ext>
              <a:ext uri="{C183D7F6-B498-43B3-948B-1728B52AA6E4}">
                <adec:decorative xmlns:adec="http://schemas.microsoft.com/office/drawing/2017/decorative" val="1"/>
              </a:ext>
            </a:extLst>
          </p:cNvPr>
          <p:cNvGrpSpPr/>
          <p:nvPr userDrawn="1"/>
        </p:nvGrpSpPr>
        <p:grpSpPr>
          <a:xfrm>
            <a:off x="6995160" y="-2087105"/>
            <a:ext cx="8384488" cy="10850515"/>
            <a:chOff x="3890639" y="-2045539"/>
            <a:chExt cx="8193228" cy="10603002"/>
          </a:xfrm>
        </p:grpSpPr>
        <p:pic>
          <p:nvPicPr>
            <p:cNvPr id="27" name="Picture 26">
              <a:extLst>
                <a:ext uri="{FF2B5EF4-FFF2-40B4-BE49-F238E27FC236}">
                  <a16:creationId xmlns:a16="http://schemas.microsoft.com/office/drawing/2014/main" id="{DB044032-08FC-B844-88A8-08FDA25149DC}"/>
                </a:ext>
              </a:extLst>
            </p:cNvPr>
            <p:cNvPicPr>
              <a:picLocks noChangeAspect="1"/>
            </p:cNvPicPr>
            <p:nvPr userDrawn="1"/>
          </p:nvPicPr>
          <p:blipFill>
            <a:blip r:embed="rId2">
              <a:alphaModFix amt="30000"/>
            </a:blip>
            <a:srcRect/>
            <a:stretch/>
          </p:blipFill>
          <p:spPr>
            <a:xfrm>
              <a:off x="3890639" y="-2045539"/>
              <a:ext cx="8193228" cy="10603002"/>
            </a:xfrm>
            <a:prstGeom prst="rect">
              <a:avLst/>
            </a:prstGeom>
          </p:spPr>
        </p:pic>
        <p:pic>
          <p:nvPicPr>
            <p:cNvPr id="28" name="Picture 27">
              <a:extLst>
                <a:ext uri="{FF2B5EF4-FFF2-40B4-BE49-F238E27FC236}">
                  <a16:creationId xmlns:a16="http://schemas.microsoft.com/office/drawing/2014/main" id="{B5DAE276-DC3F-7F4D-8C26-D2C187FF26D3}"/>
                </a:ext>
              </a:extLst>
            </p:cNvPr>
            <p:cNvPicPr>
              <a:picLocks noChangeAspect="1"/>
            </p:cNvPicPr>
            <p:nvPr/>
          </p:nvPicPr>
          <p:blipFill>
            <a:blip r:embed="rId3">
              <a:alphaModFix amt="15000"/>
            </a:blip>
            <a:srcRect/>
            <a:stretch/>
          </p:blipFill>
          <p:spPr>
            <a:xfrm>
              <a:off x="5173001" y="727132"/>
              <a:ext cx="5641848" cy="4936616"/>
            </a:xfrm>
            <a:prstGeom prst="rect">
              <a:avLst/>
            </a:prstGeom>
          </p:spPr>
        </p:pic>
      </p:grpSp>
      <p:sp>
        <p:nvSpPr>
          <p:cNvPr id="9" name="Title 1">
            <a:extLst>
              <a:ext uri="{FF2B5EF4-FFF2-40B4-BE49-F238E27FC236}">
                <a16:creationId xmlns:a16="http://schemas.microsoft.com/office/drawing/2014/main" id="{D9CD9831-3B3C-754B-A7A8-952190E4C5A3}"/>
              </a:ext>
            </a:extLst>
          </p:cNvPr>
          <p:cNvSpPr>
            <a:spLocks noGrp="1"/>
          </p:cNvSpPr>
          <p:nvPr>
            <p:ph type="ctrTitle"/>
          </p:nvPr>
        </p:nvSpPr>
        <p:spPr>
          <a:xfrm>
            <a:off x="914400" y="1201106"/>
            <a:ext cx="5583936" cy="2387600"/>
          </a:xfrm>
        </p:spPr>
        <p:txBody>
          <a:bodyPr anchor="b">
            <a:normAutofit/>
          </a:bodyPr>
          <a:lstStyle>
            <a:lvl1pPr algn="l">
              <a:defRPr sz="4800" b="0" i="0">
                <a:solidFill>
                  <a:schemeClr val="accent1"/>
                </a:solidFill>
                <a:latin typeface="Helvetica" pitchFamily="2" charset="0"/>
                <a:cs typeface="Arial" panose="020B0604020202020204" pitchFamily="34" charset="0"/>
              </a:defRPr>
            </a:lvl1pPr>
          </a:lstStyle>
          <a:p>
            <a:r>
              <a:rPr lang="en-US" dirty="0"/>
              <a:t>Click to edit Master title style</a:t>
            </a:r>
          </a:p>
        </p:txBody>
      </p:sp>
      <p:grpSp>
        <p:nvGrpSpPr>
          <p:cNvPr id="16" name="Group 15">
            <a:extLst>
              <a:ext uri="{FF2B5EF4-FFF2-40B4-BE49-F238E27FC236}">
                <a16:creationId xmlns:a16="http://schemas.microsoft.com/office/drawing/2014/main" id="{3ED9668E-7616-1345-B7B1-F38998B6A14F}"/>
              </a:ext>
            </a:extLst>
          </p:cNvPr>
          <p:cNvGrpSpPr/>
          <p:nvPr userDrawn="1"/>
        </p:nvGrpSpPr>
        <p:grpSpPr>
          <a:xfrm>
            <a:off x="0" y="6395644"/>
            <a:ext cx="12192000" cy="470922"/>
            <a:chOff x="0" y="6395644"/>
            <a:chExt cx="12192000" cy="470922"/>
          </a:xfrm>
        </p:grpSpPr>
        <p:sp>
          <p:nvSpPr>
            <p:cNvPr id="19" name="Rectangle 18">
              <a:extLst>
                <a:ext uri="{FF2B5EF4-FFF2-40B4-BE49-F238E27FC236}">
                  <a16:creationId xmlns:a16="http://schemas.microsoft.com/office/drawing/2014/main" id="{54D1A3D0-4FC2-BD4B-80E4-B645C00F12C9}"/>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Helvetica" pitchFamily="2" charset="0"/>
              </a:endParaRPr>
            </a:p>
          </p:txBody>
        </p:sp>
        <p:pic>
          <p:nvPicPr>
            <p:cNvPr id="21" name="Picture 20">
              <a:extLst>
                <a:ext uri="{FF2B5EF4-FFF2-40B4-BE49-F238E27FC236}">
                  <a16:creationId xmlns:a16="http://schemas.microsoft.com/office/drawing/2014/main" id="{96A5CA1C-F727-B149-8097-BB1439F163F4}"/>
                </a:ext>
              </a:extLst>
            </p:cNvPr>
            <p:cNvPicPr>
              <a:picLocks noChangeAspect="1"/>
            </p:cNvPicPr>
            <p:nvPr userDrawn="1"/>
          </p:nvPicPr>
          <p:blipFill>
            <a:blip r:embed="rId4"/>
            <a:srcRect/>
            <a:stretch/>
          </p:blipFill>
          <p:spPr>
            <a:xfrm>
              <a:off x="703686" y="6407383"/>
              <a:ext cx="2094393" cy="451789"/>
            </a:xfrm>
            <a:prstGeom prst="rect">
              <a:avLst/>
            </a:prstGeom>
          </p:spPr>
        </p:pic>
        <p:pic>
          <p:nvPicPr>
            <p:cNvPr id="22" name="Picture 21">
              <a:extLst>
                <a:ext uri="{FF2B5EF4-FFF2-40B4-BE49-F238E27FC236}">
                  <a16:creationId xmlns:a16="http://schemas.microsoft.com/office/drawing/2014/main" id="{24923127-1B75-4846-92BD-742131FA4242}"/>
                </a:ext>
              </a:extLst>
            </p:cNvPr>
            <p:cNvPicPr>
              <a:picLocks noChangeAspect="1"/>
            </p:cNvPicPr>
            <p:nvPr userDrawn="1"/>
          </p:nvPicPr>
          <p:blipFill>
            <a:blip r:embed="rId5"/>
            <a:srcRect/>
            <a:stretch/>
          </p:blipFill>
          <p:spPr>
            <a:xfrm>
              <a:off x="4110607" y="6395644"/>
              <a:ext cx="2088055" cy="462356"/>
            </a:xfrm>
            <a:prstGeom prst="rect">
              <a:avLst/>
            </a:prstGeom>
          </p:spPr>
        </p:pic>
        <p:pic>
          <p:nvPicPr>
            <p:cNvPr id="23" name="Picture 22">
              <a:extLst>
                <a:ext uri="{FF2B5EF4-FFF2-40B4-BE49-F238E27FC236}">
                  <a16:creationId xmlns:a16="http://schemas.microsoft.com/office/drawing/2014/main" id="{6257C875-1102-B04C-856D-45FD7401D9F6}"/>
                </a:ext>
              </a:extLst>
            </p:cNvPr>
            <p:cNvPicPr>
              <a:picLocks noChangeAspect="1"/>
            </p:cNvPicPr>
            <p:nvPr userDrawn="1"/>
          </p:nvPicPr>
          <p:blipFill>
            <a:blip r:embed="rId6"/>
            <a:srcRect/>
            <a:stretch/>
          </p:blipFill>
          <p:spPr>
            <a:xfrm>
              <a:off x="2763387" y="6410995"/>
              <a:ext cx="2040333" cy="450968"/>
            </a:xfrm>
            <a:prstGeom prst="rect">
              <a:avLst/>
            </a:prstGeom>
          </p:spPr>
        </p:pic>
        <p:cxnSp>
          <p:nvCxnSpPr>
            <p:cNvPr id="24" name="Straight Connector 23">
              <a:extLst>
                <a:ext uri="{FF2B5EF4-FFF2-40B4-BE49-F238E27FC236}">
                  <a16:creationId xmlns:a16="http://schemas.microsoft.com/office/drawing/2014/main" id="{D1B9F0A3-7301-A245-97F5-063935E592C7}"/>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D78FD68-5E7A-1A4F-A49A-E4F8F743C2F5}"/>
                </a:ext>
              </a:extLst>
            </p:cNvPr>
            <p:cNvCxnSpPr>
              <a:cxnSpLocks/>
            </p:cNvCxnSpPr>
            <p:nvPr userDrawn="1"/>
          </p:nvCxnSpPr>
          <p:spPr>
            <a:xfrm>
              <a:off x="2782306"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44FC8ED-44B7-244B-B3D6-A3CE6D0D95DA}"/>
                </a:ext>
              </a:extLst>
            </p:cNvPr>
            <p:cNvCxnSpPr>
              <a:cxnSpLocks/>
            </p:cNvCxnSpPr>
            <p:nvPr userDrawn="1"/>
          </p:nvCxnSpPr>
          <p:spPr>
            <a:xfrm>
              <a:off x="4138031"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3" name="Subtitle 2">
            <a:extLst>
              <a:ext uri="{FF2B5EF4-FFF2-40B4-BE49-F238E27FC236}">
                <a16:creationId xmlns:a16="http://schemas.microsoft.com/office/drawing/2014/main" id="{16BDA11F-C7EA-8E41-AB78-A68AE2718AE7}"/>
              </a:ext>
            </a:extLst>
          </p:cNvPr>
          <p:cNvSpPr>
            <a:spLocks noGrp="1"/>
          </p:cNvSpPr>
          <p:nvPr>
            <p:ph type="subTitle" idx="1"/>
          </p:nvPr>
        </p:nvSpPr>
        <p:spPr>
          <a:xfrm>
            <a:off x="950579" y="3680781"/>
            <a:ext cx="5551823" cy="623598"/>
          </a:xfrm>
        </p:spPr>
        <p:txBody>
          <a:bodyPr>
            <a:normAutofit/>
          </a:bodyPr>
          <a:lstStyle>
            <a:lvl1pPr marL="0" indent="0" algn="l">
              <a:buNone/>
              <a:defRPr sz="1800" b="0" i="0">
                <a:solidFill>
                  <a:schemeClr val="tx2"/>
                </a:solidFill>
                <a:latin typeface="Helvetica" pitchFamily="2"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454322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Grey Phoenix">
    <p:bg>
      <p:bgPr>
        <a:solidFill>
          <a:schemeClr val="bg1"/>
        </a:solidFill>
        <a:effectLst/>
      </p:bgPr>
    </p:bg>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B5DAE276-DC3F-7F4D-8C26-D2C187FF26D3}"/>
              </a:ext>
              <a:ext uri="{C183D7F6-B498-43B3-948B-1728B52AA6E4}">
                <adec:decorative xmlns:adec="http://schemas.microsoft.com/office/drawing/2017/decorative" val="1"/>
              </a:ext>
            </a:extLst>
          </p:cNvPr>
          <p:cNvPicPr>
            <a:picLocks noChangeAspect="1"/>
          </p:cNvPicPr>
          <p:nvPr/>
        </p:nvPicPr>
        <p:blipFill>
          <a:blip r:embed="rId2">
            <a:alphaModFix amt="15000"/>
          </a:blip>
          <a:srcRect/>
          <a:stretch/>
        </p:blipFill>
        <p:spPr>
          <a:xfrm>
            <a:off x="8307457" y="750290"/>
            <a:ext cx="5773549" cy="5051855"/>
          </a:xfrm>
          <a:prstGeom prst="rect">
            <a:avLst/>
          </a:prstGeom>
        </p:spPr>
      </p:pic>
      <p:sp>
        <p:nvSpPr>
          <p:cNvPr id="9" name="Title 1">
            <a:extLst>
              <a:ext uri="{FF2B5EF4-FFF2-40B4-BE49-F238E27FC236}">
                <a16:creationId xmlns:a16="http://schemas.microsoft.com/office/drawing/2014/main" id="{D9CD9831-3B3C-754B-A7A8-952190E4C5A3}"/>
              </a:ext>
            </a:extLst>
          </p:cNvPr>
          <p:cNvSpPr>
            <a:spLocks noGrp="1"/>
          </p:cNvSpPr>
          <p:nvPr userDrawn="1">
            <p:ph type="ctrTitle"/>
          </p:nvPr>
        </p:nvSpPr>
        <p:spPr>
          <a:xfrm>
            <a:off x="914400" y="1201106"/>
            <a:ext cx="5583936" cy="2387600"/>
          </a:xfrm>
        </p:spPr>
        <p:txBody>
          <a:bodyPr anchor="b">
            <a:normAutofit/>
          </a:bodyPr>
          <a:lstStyle>
            <a:lvl1pPr algn="l">
              <a:defRPr sz="4800" b="0" i="0">
                <a:solidFill>
                  <a:schemeClr val="accent1"/>
                </a:solidFill>
                <a:latin typeface="Helvetica" pitchFamily="2" charset="0"/>
                <a:cs typeface="Arial" panose="020B0604020202020204" pitchFamily="34" charset="0"/>
              </a:defRPr>
            </a:lvl1pPr>
          </a:lstStyle>
          <a:p>
            <a:r>
              <a:rPr lang="en-US" dirty="0"/>
              <a:t>Click to edit Master title style</a:t>
            </a:r>
          </a:p>
        </p:txBody>
      </p:sp>
      <p:grpSp>
        <p:nvGrpSpPr>
          <p:cNvPr id="16" name="Group 15">
            <a:extLst>
              <a:ext uri="{FF2B5EF4-FFF2-40B4-BE49-F238E27FC236}">
                <a16:creationId xmlns:a16="http://schemas.microsoft.com/office/drawing/2014/main" id="{5FCD0C7C-CA0B-6D4B-9E66-C56947278E67}"/>
              </a:ext>
            </a:extLst>
          </p:cNvPr>
          <p:cNvGrpSpPr/>
          <p:nvPr userDrawn="1"/>
        </p:nvGrpSpPr>
        <p:grpSpPr>
          <a:xfrm>
            <a:off x="0" y="6395644"/>
            <a:ext cx="12192000" cy="470922"/>
            <a:chOff x="0" y="6395644"/>
            <a:chExt cx="12192000" cy="470922"/>
          </a:xfrm>
        </p:grpSpPr>
        <p:sp>
          <p:nvSpPr>
            <p:cNvPr id="19" name="Rectangle 18">
              <a:extLst>
                <a:ext uri="{FF2B5EF4-FFF2-40B4-BE49-F238E27FC236}">
                  <a16:creationId xmlns:a16="http://schemas.microsoft.com/office/drawing/2014/main" id="{C0053998-B21C-2143-A93B-FEA89D63FCCC}"/>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Helvetica" pitchFamily="2" charset="0"/>
              </a:endParaRPr>
            </a:p>
          </p:txBody>
        </p:sp>
        <p:pic>
          <p:nvPicPr>
            <p:cNvPr id="21" name="Picture 20">
              <a:extLst>
                <a:ext uri="{FF2B5EF4-FFF2-40B4-BE49-F238E27FC236}">
                  <a16:creationId xmlns:a16="http://schemas.microsoft.com/office/drawing/2014/main" id="{94813638-BF56-CE47-82B3-C8C80C097BD4}"/>
                </a:ext>
              </a:extLst>
            </p:cNvPr>
            <p:cNvPicPr>
              <a:picLocks noChangeAspect="1"/>
            </p:cNvPicPr>
            <p:nvPr userDrawn="1"/>
          </p:nvPicPr>
          <p:blipFill>
            <a:blip r:embed="rId3"/>
            <a:srcRect/>
            <a:stretch/>
          </p:blipFill>
          <p:spPr>
            <a:xfrm>
              <a:off x="703686" y="6407383"/>
              <a:ext cx="2094393" cy="451789"/>
            </a:xfrm>
            <a:prstGeom prst="rect">
              <a:avLst/>
            </a:prstGeom>
          </p:spPr>
        </p:pic>
        <p:pic>
          <p:nvPicPr>
            <p:cNvPr id="22" name="Picture 21">
              <a:extLst>
                <a:ext uri="{FF2B5EF4-FFF2-40B4-BE49-F238E27FC236}">
                  <a16:creationId xmlns:a16="http://schemas.microsoft.com/office/drawing/2014/main" id="{17A11D22-26C3-6F4F-91EA-60BD722F9900}"/>
                </a:ext>
              </a:extLst>
            </p:cNvPr>
            <p:cNvPicPr>
              <a:picLocks noChangeAspect="1"/>
            </p:cNvPicPr>
            <p:nvPr userDrawn="1"/>
          </p:nvPicPr>
          <p:blipFill>
            <a:blip r:embed="rId4"/>
            <a:srcRect/>
            <a:stretch/>
          </p:blipFill>
          <p:spPr>
            <a:xfrm>
              <a:off x="4110607" y="6395644"/>
              <a:ext cx="2088055" cy="462356"/>
            </a:xfrm>
            <a:prstGeom prst="rect">
              <a:avLst/>
            </a:prstGeom>
          </p:spPr>
        </p:pic>
        <p:pic>
          <p:nvPicPr>
            <p:cNvPr id="23" name="Picture 22">
              <a:extLst>
                <a:ext uri="{FF2B5EF4-FFF2-40B4-BE49-F238E27FC236}">
                  <a16:creationId xmlns:a16="http://schemas.microsoft.com/office/drawing/2014/main" id="{D2F21B53-CDCF-9E4C-BF0E-51A2355E2135}"/>
                </a:ext>
              </a:extLst>
            </p:cNvPr>
            <p:cNvPicPr>
              <a:picLocks noChangeAspect="1"/>
            </p:cNvPicPr>
            <p:nvPr userDrawn="1"/>
          </p:nvPicPr>
          <p:blipFill>
            <a:blip r:embed="rId5"/>
            <a:srcRect/>
            <a:stretch/>
          </p:blipFill>
          <p:spPr>
            <a:xfrm>
              <a:off x="2763387" y="6410995"/>
              <a:ext cx="2040333" cy="450968"/>
            </a:xfrm>
            <a:prstGeom prst="rect">
              <a:avLst/>
            </a:prstGeom>
          </p:spPr>
        </p:pic>
        <p:cxnSp>
          <p:nvCxnSpPr>
            <p:cNvPr id="24" name="Straight Connector 23">
              <a:extLst>
                <a:ext uri="{FF2B5EF4-FFF2-40B4-BE49-F238E27FC236}">
                  <a16:creationId xmlns:a16="http://schemas.microsoft.com/office/drawing/2014/main" id="{DB8463C2-D23C-D848-9189-3E0C7F383ABD}"/>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1984FA4-D078-EB4D-B645-CBFB6FE7DDE6}"/>
                </a:ext>
              </a:extLst>
            </p:cNvPr>
            <p:cNvCxnSpPr>
              <a:cxnSpLocks/>
            </p:cNvCxnSpPr>
            <p:nvPr userDrawn="1"/>
          </p:nvCxnSpPr>
          <p:spPr>
            <a:xfrm>
              <a:off x="2782306"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9C149CB-F362-704D-B34F-D4919B1265BB}"/>
                </a:ext>
              </a:extLst>
            </p:cNvPr>
            <p:cNvCxnSpPr>
              <a:cxnSpLocks/>
            </p:cNvCxnSpPr>
            <p:nvPr userDrawn="1"/>
          </p:nvCxnSpPr>
          <p:spPr>
            <a:xfrm>
              <a:off x="4138031"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3" name="Subtitle 2">
            <a:extLst>
              <a:ext uri="{FF2B5EF4-FFF2-40B4-BE49-F238E27FC236}">
                <a16:creationId xmlns:a16="http://schemas.microsoft.com/office/drawing/2014/main" id="{16BDA11F-C7EA-8E41-AB78-A68AE2718AE7}"/>
              </a:ext>
            </a:extLst>
          </p:cNvPr>
          <p:cNvSpPr>
            <a:spLocks noGrp="1"/>
          </p:cNvSpPr>
          <p:nvPr userDrawn="1">
            <p:ph type="subTitle" idx="1"/>
          </p:nvPr>
        </p:nvSpPr>
        <p:spPr>
          <a:xfrm>
            <a:off x="950579" y="3680781"/>
            <a:ext cx="5551823" cy="623598"/>
          </a:xfrm>
        </p:spPr>
        <p:txBody>
          <a:bodyPr>
            <a:normAutofit/>
          </a:bodyPr>
          <a:lstStyle>
            <a:lvl1pPr marL="0" indent="0" algn="l">
              <a:buNone/>
              <a:defRPr sz="1800" b="0" i="0">
                <a:solidFill>
                  <a:schemeClr val="tx2"/>
                </a:solidFill>
                <a:latin typeface="Helvetica" pitchFamily="2"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702039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Grey Bar">
    <p:bg>
      <p:bgPr>
        <a:solidFill>
          <a:schemeClr val="bg1"/>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5416ABD3-B0FF-3B4C-8FD0-7EFA6952464A}"/>
              </a:ext>
              <a:ext uri="{C183D7F6-B498-43B3-948B-1728B52AA6E4}">
                <adec:decorative xmlns:adec="http://schemas.microsoft.com/office/drawing/2017/decorative" val="1"/>
              </a:ext>
            </a:extLst>
          </p:cNvPr>
          <p:cNvGrpSpPr/>
          <p:nvPr userDrawn="1"/>
        </p:nvGrpSpPr>
        <p:grpSpPr>
          <a:xfrm>
            <a:off x="8311896" y="0"/>
            <a:ext cx="5773549" cy="6400800"/>
            <a:chOff x="5156004" y="0"/>
            <a:chExt cx="5773549" cy="6400800"/>
          </a:xfrm>
        </p:grpSpPr>
        <p:sp>
          <p:nvSpPr>
            <p:cNvPr id="28" name="Rectangle 27">
              <a:extLst>
                <a:ext uri="{FF2B5EF4-FFF2-40B4-BE49-F238E27FC236}">
                  <a16:creationId xmlns:a16="http://schemas.microsoft.com/office/drawing/2014/main" id="{37F6E9A7-0B96-9A45-BE03-B02DAC131566}"/>
                </a:ext>
              </a:extLst>
            </p:cNvPr>
            <p:cNvSpPr/>
            <p:nvPr userDrawn="1"/>
          </p:nvSpPr>
          <p:spPr>
            <a:xfrm>
              <a:off x="5303520" y="0"/>
              <a:ext cx="3840480"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Helvetica" pitchFamily="2" charset="0"/>
              </a:endParaRPr>
            </a:p>
          </p:txBody>
        </p:sp>
        <p:pic>
          <p:nvPicPr>
            <p:cNvPr id="29" name="Picture 28">
              <a:extLst>
                <a:ext uri="{FF2B5EF4-FFF2-40B4-BE49-F238E27FC236}">
                  <a16:creationId xmlns:a16="http://schemas.microsoft.com/office/drawing/2014/main" id="{1CCBEB3A-B9C1-834D-8C72-39DBB3010625}"/>
                </a:ext>
              </a:extLst>
            </p:cNvPr>
            <p:cNvPicPr>
              <a:picLocks noChangeAspect="1"/>
            </p:cNvPicPr>
            <p:nvPr userDrawn="1"/>
          </p:nvPicPr>
          <p:blipFill>
            <a:blip r:embed="rId2">
              <a:alphaModFix amt="15000"/>
            </a:blip>
            <a:srcRect/>
            <a:stretch/>
          </p:blipFill>
          <p:spPr>
            <a:xfrm>
              <a:off x="5156004" y="750290"/>
              <a:ext cx="5773549" cy="5051855"/>
            </a:xfrm>
            <a:prstGeom prst="rect">
              <a:avLst/>
            </a:prstGeom>
          </p:spPr>
        </p:pic>
      </p:grpSp>
      <p:sp>
        <p:nvSpPr>
          <p:cNvPr id="13" name="Title 1">
            <a:extLst>
              <a:ext uri="{FF2B5EF4-FFF2-40B4-BE49-F238E27FC236}">
                <a16:creationId xmlns:a16="http://schemas.microsoft.com/office/drawing/2014/main" id="{92991CA0-39EA-1545-AEF0-B75C5CE4761B}"/>
              </a:ext>
            </a:extLst>
          </p:cNvPr>
          <p:cNvSpPr>
            <a:spLocks noGrp="1"/>
          </p:cNvSpPr>
          <p:nvPr>
            <p:ph type="ctrTitle"/>
          </p:nvPr>
        </p:nvSpPr>
        <p:spPr>
          <a:xfrm>
            <a:off x="914400" y="1201106"/>
            <a:ext cx="5583936" cy="2387600"/>
          </a:xfrm>
        </p:spPr>
        <p:txBody>
          <a:bodyPr anchor="b">
            <a:normAutofit/>
          </a:bodyPr>
          <a:lstStyle>
            <a:lvl1pPr algn="l">
              <a:defRPr sz="4800" b="0" i="0">
                <a:solidFill>
                  <a:schemeClr val="accent1"/>
                </a:solidFill>
                <a:latin typeface="Helvetica" pitchFamily="2" charset="0"/>
                <a:cs typeface="Arial" panose="020B0604020202020204" pitchFamily="34" charset="0"/>
              </a:defRPr>
            </a:lvl1pPr>
          </a:lstStyle>
          <a:p>
            <a:r>
              <a:rPr lang="en-US" dirty="0"/>
              <a:t>Click to edit Master title style</a:t>
            </a:r>
          </a:p>
        </p:txBody>
      </p:sp>
      <p:grpSp>
        <p:nvGrpSpPr>
          <p:cNvPr id="16" name="Group 15">
            <a:extLst>
              <a:ext uri="{FF2B5EF4-FFF2-40B4-BE49-F238E27FC236}">
                <a16:creationId xmlns:a16="http://schemas.microsoft.com/office/drawing/2014/main" id="{666F5B0B-C9FD-0347-A1C2-1D3B7E62F1ED}"/>
              </a:ext>
            </a:extLst>
          </p:cNvPr>
          <p:cNvGrpSpPr/>
          <p:nvPr userDrawn="1"/>
        </p:nvGrpSpPr>
        <p:grpSpPr>
          <a:xfrm>
            <a:off x="0" y="6395644"/>
            <a:ext cx="12192000" cy="470922"/>
            <a:chOff x="0" y="6395644"/>
            <a:chExt cx="12192000" cy="470922"/>
          </a:xfrm>
        </p:grpSpPr>
        <p:sp>
          <p:nvSpPr>
            <p:cNvPr id="20" name="Rectangle 19">
              <a:extLst>
                <a:ext uri="{FF2B5EF4-FFF2-40B4-BE49-F238E27FC236}">
                  <a16:creationId xmlns:a16="http://schemas.microsoft.com/office/drawing/2014/main" id="{4CC818AB-BB6F-E04B-BBFA-A07BE3C4FEB7}"/>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Helvetica" pitchFamily="2" charset="0"/>
              </a:endParaRPr>
            </a:p>
          </p:txBody>
        </p:sp>
        <p:pic>
          <p:nvPicPr>
            <p:cNvPr id="21" name="Picture 20">
              <a:extLst>
                <a:ext uri="{FF2B5EF4-FFF2-40B4-BE49-F238E27FC236}">
                  <a16:creationId xmlns:a16="http://schemas.microsoft.com/office/drawing/2014/main" id="{3C13BF5B-E37C-E74A-9F18-110D87EEF295}"/>
                </a:ext>
              </a:extLst>
            </p:cNvPr>
            <p:cNvPicPr>
              <a:picLocks noChangeAspect="1"/>
            </p:cNvPicPr>
            <p:nvPr userDrawn="1"/>
          </p:nvPicPr>
          <p:blipFill>
            <a:blip r:embed="rId3"/>
            <a:srcRect/>
            <a:stretch/>
          </p:blipFill>
          <p:spPr>
            <a:xfrm>
              <a:off x="703686" y="6407383"/>
              <a:ext cx="2094393" cy="451789"/>
            </a:xfrm>
            <a:prstGeom prst="rect">
              <a:avLst/>
            </a:prstGeom>
          </p:spPr>
        </p:pic>
        <p:pic>
          <p:nvPicPr>
            <p:cNvPr id="22" name="Picture 21">
              <a:extLst>
                <a:ext uri="{FF2B5EF4-FFF2-40B4-BE49-F238E27FC236}">
                  <a16:creationId xmlns:a16="http://schemas.microsoft.com/office/drawing/2014/main" id="{70D653A7-8DDC-9146-936C-D518FF5B2560}"/>
                </a:ext>
              </a:extLst>
            </p:cNvPr>
            <p:cNvPicPr>
              <a:picLocks noChangeAspect="1"/>
            </p:cNvPicPr>
            <p:nvPr userDrawn="1"/>
          </p:nvPicPr>
          <p:blipFill>
            <a:blip r:embed="rId4"/>
            <a:srcRect/>
            <a:stretch/>
          </p:blipFill>
          <p:spPr>
            <a:xfrm>
              <a:off x="4110607" y="6395644"/>
              <a:ext cx="2088055" cy="462356"/>
            </a:xfrm>
            <a:prstGeom prst="rect">
              <a:avLst/>
            </a:prstGeom>
          </p:spPr>
        </p:pic>
        <p:pic>
          <p:nvPicPr>
            <p:cNvPr id="23" name="Picture 22">
              <a:extLst>
                <a:ext uri="{FF2B5EF4-FFF2-40B4-BE49-F238E27FC236}">
                  <a16:creationId xmlns:a16="http://schemas.microsoft.com/office/drawing/2014/main" id="{2311BD60-7275-D64C-9F4F-99B8799ABD98}"/>
                </a:ext>
              </a:extLst>
            </p:cNvPr>
            <p:cNvPicPr>
              <a:picLocks noChangeAspect="1"/>
            </p:cNvPicPr>
            <p:nvPr userDrawn="1"/>
          </p:nvPicPr>
          <p:blipFill>
            <a:blip r:embed="rId5"/>
            <a:srcRect/>
            <a:stretch/>
          </p:blipFill>
          <p:spPr>
            <a:xfrm>
              <a:off x="2763387" y="6410995"/>
              <a:ext cx="2040333" cy="450968"/>
            </a:xfrm>
            <a:prstGeom prst="rect">
              <a:avLst/>
            </a:prstGeom>
          </p:spPr>
        </p:pic>
        <p:cxnSp>
          <p:nvCxnSpPr>
            <p:cNvPr id="24" name="Straight Connector 23">
              <a:extLst>
                <a:ext uri="{FF2B5EF4-FFF2-40B4-BE49-F238E27FC236}">
                  <a16:creationId xmlns:a16="http://schemas.microsoft.com/office/drawing/2014/main" id="{17228A89-9676-CC42-BA39-DEE5DFAB9D9B}"/>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4B1F78E-824B-5545-8FAB-D9C78DA5226C}"/>
                </a:ext>
              </a:extLst>
            </p:cNvPr>
            <p:cNvCxnSpPr>
              <a:cxnSpLocks/>
            </p:cNvCxnSpPr>
            <p:nvPr userDrawn="1"/>
          </p:nvCxnSpPr>
          <p:spPr>
            <a:xfrm>
              <a:off x="2782306"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C05EDDD-3185-DA4E-BC25-9F4B4809B5D2}"/>
                </a:ext>
              </a:extLst>
            </p:cNvPr>
            <p:cNvCxnSpPr>
              <a:cxnSpLocks/>
            </p:cNvCxnSpPr>
            <p:nvPr userDrawn="1"/>
          </p:nvCxnSpPr>
          <p:spPr>
            <a:xfrm>
              <a:off x="4138031"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4" name="Subtitle 2">
            <a:extLst>
              <a:ext uri="{FF2B5EF4-FFF2-40B4-BE49-F238E27FC236}">
                <a16:creationId xmlns:a16="http://schemas.microsoft.com/office/drawing/2014/main" id="{71327F5D-F3C8-B04A-BB58-B93516C9BA20}"/>
              </a:ext>
            </a:extLst>
          </p:cNvPr>
          <p:cNvSpPr>
            <a:spLocks noGrp="1"/>
          </p:cNvSpPr>
          <p:nvPr>
            <p:ph type="subTitle" idx="1"/>
          </p:nvPr>
        </p:nvSpPr>
        <p:spPr>
          <a:xfrm>
            <a:off x="950579" y="3680781"/>
            <a:ext cx="5551823" cy="623598"/>
          </a:xfrm>
        </p:spPr>
        <p:txBody>
          <a:bodyPr>
            <a:normAutofit/>
          </a:bodyPr>
          <a:lstStyle>
            <a:lvl1pPr marL="0" indent="0" algn="l">
              <a:buNone/>
              <a:defRPr sz="1800" b="0" i="0">
                <a:solidFill>
                  <a:schemeClr val="tx2"/>
                </a:solidFill>
                <a:latin typeface="Helvetica" pitchFamily="2"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812090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Dark Greystone">
    <p:bg>
      <p:bgPr>
        <a:solidFill>
          <a:schemeClr val="tx2"/>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FCE658D9-D054-3F4C-A92D-31C58702540A}"/>
              </a:ext>
              <a:ext uri="{C183D7F6-B498-43B3-948B-1728B52AA6E4}">
                <adec:decorative xmlns:adec="http://schemas.microsoft.com/office/drawing/2017/decorative" val="1"/>
              </a:ext>
            </a:extLst>
          </p:cNvPr>
          <p:cNvGrpSpPr/>
          <p:nvPr userDrawn="1"/>
        </p:nvGrpSpPr>
        <p:grpSpPr>
          <a:xfrm>
            <a:off x="8311896" y="0"/>
            <a:ext cx="5773549" cy="6400800"/>
            <a:chOff x="5156004" y="0"/>
            <a:chExt cx="5773549" cy="6400800"/>
          </a:xfrm>
        </p:grpSpPr>
        <p:sp>
          <p:nvSpPr>
            <p:cNvPr id="16" name="Rectangle 15">
              <a:extLst>
                <a:ext uri="{FF2B5EF4-FFF2-40B4-BE49-F238E27FC236}">
                  <a16:creationId xmlns:a16="http://schemas.microsoft.com/office/drawing/2014/main" id="{421968A1-5801-1E42-B6BA-F3BB96E0DF89}"/>
                </a:ext>
              </a:extLst>
            </p:cNvPr>
            <p:cNvSpPr/>
            <p:nvPr userDrawn="1"/>
          </p:nvSpPr>
          <p:spPr>
            <a:xfrm>
              <a:off x="5303520" y="0"/>
              <a:ext cx="3732588" cy="64008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Helvetica" pitchFamily="2" charset="0"/>
              </a:endParaRPr>
            </a:p>
          </p:txBody>
        </p:sp>
        <p:pic>
          <p:nvPicPr>
            <p:cNvPr id="17" name="Picture 16">
              <a:extLst>
                <a:ext uri="{FF2B5EF4-FFF2-40B4-BE49-F238E27FC236}">
                  <a16:creationId xmlns:a16="http://schemas.microsoft.com/office/drawing/2014/main" id="{E0FE511D-5816-794B-A1B8-B5C1A62FA9EC}"/>
                </a:ext>
              </a:extLst>
            </p:cNvPr>
            <p:cNvPicPr>
              <a:picLocks noChangeAspect="1"/>
            </p:cNvPicPr>
            <p:nvPr userDrawn="1"/>
          </p:nvPicPr>
          <p:blipFill>
            <a:blip r:embed="rId2">
              <a:alphaModFix amt="30000"/>
            </a:blip>
            <a:srcRect/>
            <a:stretch/>
          </p:blipFill>
          <p:spPr>
            <a:xfrm>
              <a:off x="5156004" y="749809"/>
              <a:ext cx="5773549" cy="5051855"/>
            </a:xfrm>
            <a:prstGeom prst="rect">
              <a:avLst/>
            </a:prstGeom>
          </p:spPr>
        </p:pic>
      </p:grpSp>
      <p:sp>
        <p:nvSpPr>
          <p:cNvPr id="13" name="Title 1">
            <a:extLst>
              <a:ext uri="{FF2B5EF4-FFF2-40B4-BE49-F238E27FC236}">
                <a16:creationId xmlns:a16="http://schemas.microsoft.com/office/drawing/2014/main" id="{BA048696-EA6C-704F-9DD8-BBC1BBCE226E}"/>
              </a:ext>
            </a:extLst>
          </p:cNvPr>
          <p:cNvSpPr>
            <a:spLocks noGrp="1"/>
          </p:cNvSpPr>
          <p:nvPr>
            <p:ph type="ctrTitle"/>
          </p:nvPr>
        </p:nvSpPr>
        <p:spPr>
          <a:xfrm>
            <a:off x="914400" y="1201106"/>
            <a:ext cx="5583936" cy="2387600"/>
          </a:xfrm>
        </p:spPr>
        <p:txBody>
          <a:bodyPr anchor="b">
            <a:normAutofit/>
          </a:bodyPr>
          <a:lstStyle>
            <a:lvl1pPr algn="l">
              <a:defRPr sz="4800" b="0" i="0">
                <a:solidFill>
                  <a:schemeClr val="bg1"/>
                </a:solidFill>
                <a:latin typeface="Helvetica" pitchFamily="2" charset="0"/>
                <a:cs typeface="Arial" panose="020B0604020202020204" pitchFamily="34" charset="0"/>
              </a:defRPr>
            </a:lvl1pPr>
          </a:lstStyle>
          <a:p>
            <a:r>
              <a:rPr lang="en-US" dirty="0"/>
              <a:t>Click to edit Master title style</a:t>
            </a:r>
          </a:p>
        </p:txBody>
      </p:sp>
      <p:grpSp>
        <p:nvGrpSpPr>
          <p:cNvPr id="21" name="Group 20">
            <a:extLst>
              <a:ext uri="{FF2B5EF4-FFF2-40B4-BE49-F238E27FC236}">
                <a16:creationId xmlns:a16="http://schemas.microsoft.com/office/drawing/2014/main" id="{23D550AB-4267-2745-B8A7-471587897BC8}"/>
              </a:ext>
            </a:extLst>
          </p:cNvPr>
          <p:cNvGrpSpPr/>
          <p:nvPr userDrawn="1"/>
        </p:nvGrpSpPr>
        <p:grpSpPr>
          <a:xfrm>
            <a:off x="0" y="6395644"/>
            <a:ext cx="12192000" cy="470922"/>
            <a:chOff x="0" y="6395644"/>
            <a:chExt cx="12192000" cy="470922"/>
          </a:xfrm>
        </p:grpSpPr>
        <p:sp>
          <p:nvSpPr>
            <p:cNvPr id="22" name="Rectangle 21">
              <a:extLst>
                <a:ext uri="{FF2B5EF4-FFF2-40B4-BE49-F238E27FC236}">
                  <a16:creationId xmlns:a16="http://schemas.microsoft.com/office/drawing/2014/main" id="{ABA9218E-908A-5D45-ADBF-342BC22CD9DD}"/>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Helvetica" pitchFamily="2" charset="0"/>
              </a:endParaRPr>
            </a:p>
          </p:txBody>
        </p:sp>
        <p:pic>
          <p:nvPicPr>
            <p:cNvPr id="23" name="Picture 22">
              <a:extLst>
                <a:ext uri="{FF2B5EF4-FFF2-40B4-BE49-F238E27FC236}">
                  <a16:creationId xmlns:a16="http://schemas.microsoft.com/office/drawing/2014/main" id="{CC6B51FA-8094-1142-B844-02A6D5A91EA6}"/>
                </a:ext>
              </a:extLst>
            </p:cNvPr>
            <p:cNvPicPr>
              <a:picLocks noChangeAspect="1"/>
            </p:cNvPicPr>
            <p:nvPr userDrawn="1"/>
          </p:nvPicPr>
          <p:blipFill>
            <a:blip r:embed="rId3"/>
            <a:srcRect/>
            <a:stretch/>
          </p:blipFill>
          <p:spPr>
            <a:xfrm>
              <a:off x="703686" y="6407383"/>
              <a:ext cx="2094393" cy="451789"/>
            </a:xfrm>
            <a:prstGeom prst="rect">
              <a:avLst/>
            </a:prstGeom>
          </p:spPr>
        </p:pic>
        <p:pic>
          <p:nvPicPr>
            <p:cNvPr id="24" name="Picture 23">
              <a:extLst>
                <a:ext uri="{FF2B5EF4-FFF2-40B4-BE49-F238E27FC236}">
                  <a16:creationId xmlns:a16="http://schemas.microsoft.com/office/drawing/2014/main" id="{2FBCE1E5-92F9-E440-A62D-5E61D450F2DE}"/>
                </a:ext>
              </a:extLst>
            </p:cNvPr>
            <p:cNvPicPr>
              <a:picLocks noChangeAspect="1"/>
            </p:cNvPicPr>
            <p:nvPr userDrawn="1"/>
          </p:nvPicPr>
          <p:blipFill>
            <a:blip r:embed="rId4"/>
            <a:srcRect/>
            <a:stretch/>
          </p:blipFill>
          <p:spPr>
            <a:xfrm>
              <a:off x="4110607" y="6395644"/>
              <a:ext cx="2088055" cy="462356"/>
            </a:xfrm>
            <a:prstGeom prst="rect">
              <a:avLst/>
            </a:prstGeom>
          </p:spPr>
        </p:pic>
        <p:pic>
          <p:nvPicPr>
            <p:cNvPr id="25" name="Picture 24">
              <a:extLst>
                <a:ext uri="{FF2B5EF4-FFF2-40B4-BE49-F238E27FC236}">
                  <a16:creationId xmlns:a16="http://schemas.microsoft.com/office/drawing/2014/main" id="{6FDEA80A-CA0F-2D4E-A557-B300352C5525}"/>
                </a:ext>
              </a:extLst>
            </p:cNvPr>
            <p:cNvPicPr>
              <a:picLocks noChangeAspect="1"/>
            </p:cNvPicPr>
            <p:nvPr userDrawn="1"/>
          </p:nvPicPr>
          <p:blipFill>
            <a:blip r:embed="rId5"/>
            <a:srcRect/>
            <a:stretch/>
          </p:blipFill>
          <p:spPr>
            <a:xfrm>
              <a:off x="2763387" y="6410995"/>
              <a:ext cx="2040333" cy="450968"/>
            </a:xfrm>
            <a:prstGeom prst="rect">
              <a:avLst/>
            </a:prstGeom>
          </p:spPr>
        </p:pic>
        <p:cxnSp>
          <p:nvCxnSpPr>
            <p:cNvPr id="26" name="Straight Connector 25">
              <a:extLst>
                <a:ext uri="{FF2B5EF4-FFF2-40B4-BE49-F238E27FC236}">
                  <a16:creationId xmlns:a16="http://schemas.microsoft.com/office/drawing/2014/main" id="{0EA4C7F4-A86F-4345-824D-93F8B6A11CEC}"/>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2C5A06C-3A86-1544-AE26-F096D3B7EB25}"/>
                </a:ext>
              </a:extLst>
            </p:cNvPr>
            <p:cNvCxnSpPr>
              <a:cxnSpLocks/>
            </p:cNvCxnSpPr>
            <p:nvPr userDrawn="1"/>
          </p:nvCxnSpPr>
          <p:spPr>
            <a:xfrm>
              <a:off x="2782306"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0AF234B-1982-6E49-A62B-987E45B9F558}"/>
                </a:ext>
              </a:extLst>
            </p:cNvPr>
            <p:cNvCxnSpPr>
              <a:cxnSpLocks/>
            </p:cNvCxnSpPr>
            <p:nvPr userDrawn="1"/>
          </p:nvCxnSpPr>
          <p:spPr>
            <a:xfrm>
              <a:off x="4138031"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4" name="Subtitle 2">
            <a:extLst>
              <a:ext uri="{FF2B5EF4-FFF2-40B4-BE49-F238E27FC236}">
                <a16:creationId xmlns:a16="http://schemas.microsoft.com/office/drawing/2014/main" id="{273C311C-0F83-4F4C-B006-EF4884A4D7A1}"/>
              </a:ext>
            </a:extLst>
          </p:cNvPr>
          <p:cNvSpPr>
            <a:spLocks noGrp="1"/>
          </p:cNvSpPr>
          <p:nvPr>
            <p:ph type="subTitle" idx="1"/>
          </p:nvPr>
        </p:nvSpPr>
        <p:spPr>
          <a:xfrm>
            <a:off x="950579" y="3680781"/>
            <a:ext cx="5551823" cy="623598"/>
          </a:xfrm>
        </p:spPr>
        <p:txBody>
          <a:bodyPr>
            <a:normAutofit/>
          </a:bodyPr>
          <a:lstStyle>
            <a:lvl1pPr marL="0" indent="0" algn="l">
              <a:buNone/>
              <a:defRPr sz="1800" b="0" i="0">
                <a:solidFill>
                  <a:schemeClr val="bg1"/>
                </a:solidFill>
                <a:latin typeface="Helvetica" pitchFamily="2"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50048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vl1pPr>
          </a:lstStyle>
          <a:p>
            <a:r>
              <a:rPr lang="en-US" dirty="0"/>
              <a:t>Click to edit Master title style</a:t>
            </a:r>
          </a:p>
        </p:txBody>
      </p:sp>
      <p:sp>
        <p:nvSpPr>
          <p:cNvPr id="3" name="Content Placeholder 2"/>
          <p:cNvSpPr>
            <a:spLocks noGrp="1"/>
          </p:cNvSpPr>
          <p:nvPr>
            <p:ph idx="1"/>
          </p:nvPr>
        </p:nvSpPr>
        <p:spPr/>
        <p:txBody>
          <a:bodyPr/>
          <a:lstStyle>
            <a:lvl1pPr>
              <a:defRPr b="0" i="0"/>
            </a:lvl1pPr>
            <a:lvl2pPr>
              <a:defRPr b="0" i="0"/>
            </a:lvl2pPr>
            <a:lvl3pPr>
              <a:defRPr b="0" i="0"/>
            </a:lvl3pPr>
            <a:lvl4pPr>
              <a:defRPr b="0" i="0"/>
            </a:lvl4pPr>
            <a:lvl5pPr>
              <a:defRPr sz="16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b="0" i="0"/>
            </a:lvl1pPr>
          </a:lstStyle>
          <a:p>
            <a:fld id="{7DFC1CBA-4892-A140-A01E-A83B9C8F6E3B}" type="slidenum">
              <a:rPr lang="en-US" smtClean="0"/>
              <a:pPr/>
              <a:t>‹#›</a:t>
            </a:fld>
            <a:endParaRPr lang="en-US" dirty="0"/>
          </a:p>
        </p:txBody>
      </p:sp>
    </p:spTree>
    <p:extLst>
      <p:ext uri="{BB962C8B-B14F-4D97-AF65-F5344CB8AC3E}">
        <p14:creationId xmlns:p14="http://schemas.microsoft.com/office/powerpoint/2010/main" val="214592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Section Header Light Greysto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2359716"/>
            <a:ext cx="10515600" cy="2581861"/>
          </a:xfrm>
        </p:spPr>
        <p:txBody>
          <a:bodyPr anchor="b">
            <a:normAutofit/>
          </a:bodyPr>
          <a:lstStyle>
            <a:lvl1pPr>
              <a:defRPr sz="4000" b="0" i="0">
                <a:solidFill>
                  <a:schemeClr val="accent1"/>
                </a:solidFill>
              </a:defRPr>
            </a:lvl1pPr>
          </a:lstStyle>
          <a:p>
            <a:r>
              <a:rPr lang="en-US" dirty="0"/>
              <a:t>Click to edit Master title style</a:t>
            </a:r>
          </a:p>
        </p:txBody>
      </p:sp>
      <p:sp>
        <p:nvSpPr>
          <p:cNvPr id="3" name="Text Placeholder 2"/>
          <p:cNvSpPr>
            <a:spLocks noGrp="1"/>
          </p:cNvSpPr>
          <p:nvPr>
            <p:ph type="body" idx="1"/>
          </p:nvPr>
        </p:nvSpPr>
        <p:spPr>
          <a:xfrm>
            <a:off x="831851" y="4968566"/>
            <a:ext cx="10515600" cy="925510"/>
          </a:xfrm>
        </p:spPr>
        <p:txBody>
          <a:bodyPr>
            <a:normAutofit/>
          </a:bodyPr>
          <a:lstStyle>
            <a:lvl1pPr marL="0" indent="0">
              <a:buNone/>
              <a:defRPr sz="1800" b="0" i="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lvl1pPr>
              <a:defRPr b="0" i="0"/>
            </a:lvl1pPr>
          </a:lstStyle>
          <a:p>
            <a:fld id="{7DFC1CBA-4892-A140-A01E-A83B9C8F6E3B}" type="slidenum">
              <a:rPr lang="en-US" smtClean="0"/>
              <a:pPr/>
              <a:t>‹#›</a:t>
            </a:fld>
            <a:endParaRPr lang="en-US" dirty="0"/>
          </a:p>
        </p:txBody>
      </p:sp>
      <p:grpSp>
        <p:nvGrpSpPr>
          <p:cNvPr id="14" name="Group 13">
            <a:extLst>
              <a:ext uri="{FF2B5EF4-FFF2-40B4-BE49-F238E27FC236}">
                <a16:creationId xmlns:a16="http://schemas.microsoft.com/office/drawing/2014/main" id="{58C8D841-3845-F943-981F-C2E3E57F437A}"/>
              </a:ext>
            </a:extLst>
          </p:cNvPr>
          <p:cNvGrpSpPr/>
          <p:nvPr userDrawn="1"/>
        </p:nvGrpSpPr>
        <p:grpSpPr>
          <a:xfrm>
            <a:off x="0" y="6395644"/>
            <a:ext cx="12192000" cy="470922"/>
            <a:chOff x="0" y="6395644"/>
            <a:chExt cx="12192000" cy="470922"/>
          </a:xfrm>
        </p:grpSpPr>
        <p:sp>
          <p:nvSpPr>
            <p:cNvPr id="15" name="Rectangle 14">
              <a:extLst>
                <a:ext uri="{FF2B5EF4-FFF2-40B4-BE49-F238E27FC236}">
                  <a16:creationId xmlns:a16="http://schemas.microsoft.com/office/drawing/2014/main" id="{DFA82A58-E4D6-B345-A3C4-34CEF615051E}"/>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Helvetica" pitchFamily="2" charset="0"/>
              </a:endParaRPr>
            </a:p>
          </p:txBody>
        </p:sp>
        <p:pic>
          <p:nvPicPr>
            <p:cNvPr id="16" name="Picture 15">
              <a:extLst>
                <a:ext uri="{FF2B5EF4-FFF2-40B4-BE49-F238E27FC236}">
                  <a16:creationId xmlns:a16="http://schemas.microsoft.com/office/drawing/2014/main" id="{A9E30AB7-A0FC-FC44-843C-EF28BA817638}"/>
                </a:ext>
              </a:extLst>
            </p:cNvPr>
            <p:cNvPicPr>
              <a:picLocks noChangeAspect="1"/>
            </p:cNvPicPr>
            <p:nvPr userDrawn="1"/>
          </p:nvPicPr>
          <p:blipFill>
            <a:blip r:embed="rId2"/>
            <a:srcRect/>
            <a:stretch/>
          </p:blipFill>
          <p:spPr>
            <a:xfrm>
              <a:off x="703686" y="6407383"/>
              <a:ext cx="2094393" cy="451789"/>
            </a:xfrm>
            <a:prstGeom prst="rect">
              <a:avLst/>
            </a:prstGeom>
          </p:spPr>
        </p:pic>
        <p:pic>
          <p:nvPicPr>
            <p:cNvPr id="19" name="Picture 18">
              <a:extLst>
                <a:ext uri="{FF2B5EF4-FFF2-40B4-BE49-F238E27FC236}">
                  <a16:creationId xmlns:a16="http://schemas.microsoft.com/office/drawing/2014/main" id="{F001F344-09DD-214B-8FF3-3D62A27D5AA2}"/>
                </a:ext>
              </a:extLst>
            </p:cNvPr>
            <p:cNvPicPr>
              <a:picLocks noChangeAspect="1"/>
            </p:cNvPicPr>
            <p:nvPr userDrawn="1"/>
          </p:nvPicPr>
          <p:blipFill>
            <a:blip r:embed="rId3"/>
            <a:srcRect/>
            <a:stretch/>
          </p:blipFill>
          <p:spPr>
            <a:xfrm>
              <a:off x="4110607" y="6395644"/>
              <a:ext cx="2088055" cy="462356"/>
            </a:xfrm>
            <a:prstGeom prst="rect">
              <a:avLst/>
            </a:prstGeom>
          </p:spPr>
        </p:pic>
        <p:pic>
          <p:nvPicPr>
            <p:cNvPr id="20" name="Picture 19">
              <a:extLst>
                <a:ext uri="{FF2B5EF4-FFF2-40B4-BE49-F238E27FC236}">
                  <a16:creationId xmlns:a16="http://schemas.microsoft.com/office/drawing/2014/main" id="{037A3D9F-A0DB-7744-A26D-224E6AE47930}"/>
                </a:ext>
              </a:extLst>
            </p:cNvPr>
            <p:cNvPicPr>
              <a:picLocks noChangeAspect="1"/>
            </p:cNvPicPr>
            <p:nvPr userDrawn="1"/>
          </p:nvPicPr>
          <p:blipFill>
            <a:blip r:embed="rId4"/>
            <a:srcRect/>
            <a:stretch/>
          </p:blipFill>
          <p:spPr>
            <a:xfrm>
              <a:off x="2763387" y="6410995"/>
              <a:ext cx="2040333" cy="450968"/>
            </a:xfrm>
            <a:prstGeom prst="rect">
              <a:avLst/>
            </a:prstGeom>
          </p:spPr>
        </p:pic>
        <p:cxnSp>
          <p:nvCxnSpPr>
            <p:cNvPr id="21" name="Straight Connector 20">
              <a:extLst>
                <a:ext uri="{FF2B5EF4-FFF2-40B4-BE49-F238E27FC236}">
                  <a16:creationId xmlns:a16="http://schemas.microsoft.com/office/drawing/2014/main" id="{272FEE50-C598-2041-A9E0-2129F1D88768}"/>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6816E62-6B63-B445-A704-1319D5659E35}"/>
                </a:ext>
              </a:extLst>
            </p:cNvPr>
            <p:cNvCxnSpPr>
              <a:cxnSpLocks/>
            </p:cNvCxnSpPr>
            <p:nvPr userDrawn="1"/>
          </p:nvCxnSpPr>
          <p:spPr>
            <a:xfrm>
              <a:off x="2782306"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59F63FC-9363-394E-ABDD-888147A4AD2B}"/>
                </a:ext>
              </a:extLst>
            </p:cNvPr>
            <p:cNvCxnSpPr>
              <a:cxnSpLocks/>
            </p:cNvCxnSpPr>
            <p:nvPr userDrawn="1"/>
          </p:nvCxnSpPr>
          <p:spPr>
            <a:xfrm>
              <a:off x="4138031"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3" name="Picture 12">
            <a:extLst>
              <a:ext uri="{FF2B5EF4-FFF2-40B4-BE49-F238E27FC236}">
                <a16:creationId xmlns:a16="http://schemas.microsoft.com/office/drawing/2014/main" id="{189CD69E-4FBE-784C-A603-C5046E41FB5C}"/>
              </a:ext>
              <a:ext uri="{C183D7F6-B498-43B3-948B-1728B52AA6E4}">
                <adec:decorative xmlns:adec="http://schemas.microsoft.com/office/drawing/2017/decorative" val="1"/>
              </a:ext>
            </a:extLst>
          </p:cNvPr>
          <p:cNvPicPr>
            <a:picLocks noChangeAspect="1"/>
          </p:cNvPicPr>
          <p:nvPr userDrawn="1"/>
        </p:nvPicPr>
        <p:blipFill>
          <a:blip r:embed="rId5">
            <a:alphaModFix amt="25000"/>
          </a:blip>
          <a:srcRect/>
          <a:stretch/>
        </p:blipFill>
        <p:spPr>
          <a:xfrm>
            <a:off x="9427464" y="0"/>
            <a:ext cx="3836416" cy="3356864"/>
          </a:xfrm>
          <a:prstGeom prst="rect">
            <a:avLst/>
          </a:prstGeom>
        </p:spPr>
      </p:pic>
    </p:spTree>
    <p:extLst>
      <p:ext uri="{BB962C8B-B14F-4D97-AF65-F5344CB8AC3E}">
        <p14:creationId xmlns:p14="http://schemas.microsoft.com/office/powerpoint/2010/main" val="1051007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Section Header White">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1851" y="4968566"/>
            <a:ext cx="10515600" cy="925510"/>
          </a:xfrm>
        </p:spPr>
        <p:txBody>
          <a:bodyPr>
            <a:normAutofit/>
          </a:bodyPr>
          <a:lstStyle>
            <a:lvl1pPr marL="0" indent="0">
              <a:buNone/>
              <a:defRPr sz="1800" b="0" i="0">
                <a:solidFill>
                  <a:srgbClr val="76767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2" name="Title 1"/>
          <p:cNvSpPr>
            <a:spLocks noGrp="1"/>
          </p:cNvSpPr>
          <p:nvPr>
            <p:ph type="title"/>
          </p:nvPr>
        </p:nvSpPr>
        <p:spPr>
          <a:xfrm>
            <a:off x="831851" y="2359716"/>
            <a:ext cx="10515600" cy="2581861"/>
          </a:xfrm>
        </p:spPr>
        <p:txBody>
          <a:bodyPr anchor="b">
            <a:normAutofit/>
          </a:bodyPr>
          <a:lstStyle>
            <a:lvl1pPr>
              <a:defRPr sz="4000" b="0" i="0">
                <a:solidFill>
                  <a:srgbClr val="800000"/>
                </a:solidFil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lvl1pPr>
              <a:defRPr b="0" i="0"/>
            </a:lvl1pPr>
          </a:lstStyle>
          <a:p>
            <a:fld id="{7DFC1CBA-4892-A140-A01E-A83B9C8F6E3B}" type="slidenum">
              <a:rPr lang="en-US" smtClean="0"/>
              <a:pPr/>
              <a:t>‹#›</a:t>
            </a:fld>
            <a:endParaRPr lang="en-US" dirty="0"/>
          </a:p>
        </p:txBody>
      </p:sp>
      <p:grpSp>
        <p:nvGrpSpPr>
          <p:cNvPr id="17" name="Group 16">
            <a:extLst>
              <a:ext uri="{FF2B5EF4-FFF2-40B4-BE49-F238E27FC236}">
                <a16:creationId xmlns:a16="http://schemas.microsoft.com/office/drawing/2014/main" id="{6BC63AC4-5A08-2448-A97C-452F675A36B9}"/>
              </a:ext>
            </a:extLst>
          </p:cNvPr>
          <p:cNvGrpSpPr/>
          <p:nvPr userDrawn="1"/>
        </p:nvGrpSpPr>
        <p:grpSpPr>
          <a:xfrm>
            <a:off x="0" y="6395644"/>
            <a:ext cx="12192000" cy="470922"/>
            <a:chOff x="0" y="6395644"/>
            <a:chExt cx="12192000" cy="470922"/>
          </a:xfrm>
        </p:grpSpPr>
        <p:sp>
          <p:nvSpPr>
            <p:cNvPr id="18" name="Rectangle 17">
              <a:extLst>
                <a:ext uri="{FF2B5EF4-FFF2-40B4-BE49-F238E27FC236}">
                  <a16:creationId xmlns:a16="http://schemas.microsoft.com/office/drawing/2014/main" id="{AD9D04EE-FB04-984A-A9E5-11B792051E10}"/>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Helvetica" pitchFamily="2" charset="0"/>
              </a:endParaRPr>
            </a:p>
          </p:txBody>
        </p:sp>
        <p:pic>
          <p:nvPicPr>
            <p:cNvPr id="22" name="Picture 21">
              <a:extLst>
                <a:ext uri="{FF2B5EF4-FFF2-40B4-BE49-F238E27FC236}">
                  <a16:creationId xmlns:a16="http://schemas.microsoft.com/office/drawing/2014/main" id="{7ED6D137-810A-2B42-B9FD-BA384D6CC0CE}"/>
                </a:ext>
              </a:extLst>
            </p:cNvPr>
            <p:cNvPicPr>
              <a:picLocks noChangeAspect="1"/>
            </p:cNvPicPr>
            <p:nvPr userDrawn="1"/>
          </p:nvPicPr>
          <p:blipFill>
            <a:blip r:embed="rId2"/>
            <a:srcRect/>
            <a:stretch/>
          </p:blipFill>
          <p:spPr>
            <a:xfrm>
              <a:off x="703686" y="6407383"/>
              <a:ext cx="2094393" cy="451789"/>
            </a:xfrm>
            <a:prstGeom prst="rect">
              <a:avLst/>
            </a:prstGeom>
          </p:spPr>
        </p:pic>
        <p:pic>
          <p:nvPicPr>
            <p:cNvPr id="23" name="Picture 22">
              <a:extLst>
                <a:ext uri="{FF2B5EF4-FFF2-40B4-BE49-F238E27FC236}">
                  <a16:creationId xmlns:a16="http://schemas.microsoft.com/office/drawing/2014/main" id="{92E847BA-92A7-9B49-86E2-22CFAE7BFD99}"/>
                </a:ext>
              </a:extLst>
            </p:cNvPr>
            <p:cNvPicPr>
              <a:picLocks noChangeAspect="1"/>
            </p:cNvPicPr>
            <p:nvPr userDrawn="1"/>
          </p:nvPicPr>
          <p:blipFill>
            <a:blip r:embed="rId3"/>
            <a:srcRect/>
            <a:stretch/>
          </p:blipFill>
          <p:spPr>
            <a:xfrm>
              <a:off x="4110607" y="6395644"/>
              <a:ext cx="2088055" cy="462356"/>
            </a:xfrm>
            <a:prstGeom prst="rect">
              <a:avLst/>
            </a:prstGeom>
          </p:spPr>
        </p:pic>
        <p:pic>
          <p:nvPicPr>
            <p:cNvPr id="27" name="Picture 26">
              <a:extLst>
                <a:ext uri="{FF2B5EF4-FFF2-40B4-BE49-F238E27FC236}">
                  <a16:creationId xmlns:a16="http://schemas.microsoft.com/office/drawing/2014/main" id="{0FB2BA55-CB17-8F41-9008-63E033383DBB}"/>
                </a:ext>
              </a:extLst>
            </p:cNvPr>
            <p:cNvPicPr>
              <a:picLocks noChangeAspect="1"/>
            </p:cNvPicPr>
            <p:nvPr userDrawn="1"/>
          </p:nvPicPr>
          <p:blipFill>
            <a:blip r:embed="rId4"/>
            <a:srcRect/>
            <a:stretch/>
          </p:blipFill>
          <p:spPr>
            <a:xfrm>
              <a:off x="2763387" y="6410995"/>
              <a:ext cx="2040333" cy="450968"/>
            </a:xfrm>
            <a:prstGeom prst="rect">
              <a:avLst/>
            </a:prstGeom>
          </p:spPr>
        </p:pic>
        <p:cxnSp>
          <p:nvCxnSpPr>
            <p:cNvPr id="28" name="Straight Connector 27">
              <a:extLst>
                <a:ext uri="{FF2B5EF4-FFF2-40B4-BE49-F238E27FC236}">
                  <a16:creationId xmlns:a16="http://schemas.microsoft.com/office/drawing/2014/main" id="{BFA87152-16F0-7644-A3F6-738E589BAC5F}"/>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99AEF35-302D-AF43-9DF6-02E1B36C71B8}"/>
                </a:ext>
              </a:extLst>
            </p:cNvPr>
            <p:cNvCxnSpPr>
              <a:cxnSpLocks/>
            </p:cNvCxnSpPr>
            <p:nvPr userDrawn="1"/>
          </p:nvCxnSpPr>
          <p:spPr>
            <a:xfrm>
              <a:off x="2782306"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5AD3D85-C85C-CB4B-A24F-14DDE7B6854C}"/>
                </a:ext>
              </a:extLst>
            </p:cNvPr>
            <p:cNvCxnSpPr>
              <a:cxnSpLocks/>
            </p:cNvCxnSpPr>
            <p:nvPr userDrawn="1"/>
          </p:nvCxnSpPr>
          <p:spPr>
            <a:xfrm>
              <a:off x="4138031"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42C294E9-685F-4941-9BB0-F4B17776BCCB}"/>
              </a:ext>
              <a:ext uri="{C183D7F6-B498-43B3-948B-1728B52AA6E4}">
                <adec:decorative xmlns:adec="http://schemas.microsoft.com/office/drawing/2017/decorative" val="1"/>
              </a:ext>
            </a:extLst>
          </p:cNvPr>
          <p:cNvPicPr>
            <a:picLocks noChangeAspect="1"/>
          </p:cNvPicPr>
          <p:nvPr userDrawn="1"/>
        </p:nvPicPr>
        <p:blipFill>
          <a:blip r:embed="rId5">
            <a:alphaModFix amt="10000"/>
          </a:blip>
          <a:srcRect/>
          <a:stretch/>
        </p:blipFill>
        <p:spPr>
          <a:xfrm>
            <a:off x="9429243" y="0"/>
            <a:ext cx="3836416" cy="3356864"/>
          </a:xfrm>
          <a:prstGeom prst="rect">
            <a:avLst/>
          </a:prstGeom>
        </p:spPr>
      </p:pic>
    </p:spTree>
    <p:extLst>
      <p:ext uri="{BB962C8B-B14F-4D97-AF65-F5344CB8AC3E}">
        <p14:creationId xmlns:p14="http://schemas.microsoft.com/office/powerpoint/2010/main" val="323093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13B7DC8-268B-1048-A957-4E9359ADA4B9}"/>
              </a:ext>
            </a:extLst>
          </p:cNvPr>
          <p:cNvGrpSpPr/>
          <p:nvPr userDrawn="1"/>
        </p:nvGrpSpPr>
        <p:grpSpPr>
          <a:xfrm>
            <a:off x="0" y="6395648"/>
            <a:ext cx="12192000" cy="470918"/>
            <a:chOff x="0" y="6395648"/>
            <a:chExt cx="12192000" cy="470918"/>
          </a:xfrm>
        </p:grpSpPr>
        <p:sp>
          <p:nvSpPr>
            <p:cNvPr id="11" name="Rectangle 10">
              <a:extLst>
                <a:ext uri="{FF2B5EF4-FFF2-40B4-BE49-F238E27FC236}">
                  <a16:creationId xmlns:a16="http://schemas.microsoft.com/office/drawing/2014/main" id="{33803185-146A-A14A-A4BF-97AB80981521}"/>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Helvetica" pitchFamily="2" charset="0"/>
              </a:endParaRPr>
            </a:p>
          </p:txBody>
        </p:sp>
        <p:cxnSp>
          <p:nvCxnSpPr>
            <p:cNvPr id="14" name="Straight Connector 13">
              <a:extLst>
                <a:ext uri="{FF2B5EF4-FFF2-40B4-BE49-F238E27FC236}">
                  <a16:creationId xmlns:a16="http://schemas.microsoft.com/office/drawing/2014/main" id="{7C432EE2-7792-3845-B4F9-855AEA81B940}"/>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838200" y="0"/>
            <a:ext cx="10515600" cy="1312744"/>
          </a:xfrm>
          <a:prstGeom prst="rect">
            <a:avLst/>
          </a:prstGeom>
        </p:spPr>
        <p:txBody>
          <a:bodyPr vert="horz" lIns="0" tIns="45720" rIns="0" bIns="45720" rtlCol="0" anchor="ctr">
            <a:noAutofit/>
          </a:bodyPr>
          <a:lstStyle/>
          <a:p>
            <a:r>
              <a:rPr lang="en-US" dirty="0"/>
              <a:t>Click to edit Master title style</a:t>
            </a:r>
          </a:p>
        </p:txBody>
      </p:sp>
      <p:sp>
        <p:nvSpPr>
          <p:cNvPr id="3" name="Text Placeholder 2"/>
          <p:cNvSpPr>
            <a:spLocks noGrp="1"/>
          </p:cNvSpPr>
          <p:nvPr userDrawn="1">
            <p:ph type="body" idx="1"/>
          </p:nvPr>
        </p:nvSpPr>
        <p:spPr>
          <a:xfrm>
            <a:off x="838200" y="1534136"/>
            <a:ext cx="10515600" cy="4429492"/>
          </a:xfrm>
          <a:prstGeom prst="rect">
            <a:avLst/>
          </a:prstGeom>
        </p:spPr>
        <p:txBody>
          <a:bodyPr vert="horz" lIns="0" tIns="45720" rIns="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4"/>
          </p:nvPr>
        </p:nvSpPr>
        <p:spPr>
          <a:xfrm>
            <a:off x="8610601" y="6459132"/>
            <a:ext cx="3432387" cy="365125"/>
          </a:xfrm>
          <a:prstGeom prst="rect">
            <a:avLst/>
          </a:prstGeom>
        </p:spPr>
        <p:txBody>
          <a:bodyPr vert="horz" lIns="91440" tIns="45720" rIns="91440" bIns="45720" rtlCol="0" anchor="ctr"/>
          <a:lstStyle>
            <a:lvl1pPr algn="r">
              <a:defRPr sz="800" b="0" i="0">
                <a:solidFill>
                  <a:schemeClr val="bg1"/>
                </a:solidFill>
                <a:latin typeface="Helvetica" pitchFamily="2" charset="0"/>
                <a:cs typeface="Arial" panose="020B0604020202020204" pitchFamily="34" charset="0"/>
              </a:defRPr>
            </a:lvl1pPr>
          </a:lstStyle>
          <a:p>
            <a:fld id="{7DFC1CBA-4892-A140-A01E-A83B9C8F6E3B}" type="slidenum">
              <a:rPr lang="en-US" smtClean="0"/>
              <a:pPr/>
              <a:t>‹#›</a:t>
            </a:fld>
            <a:endParaRPr lang="en-US" dirty="0"/>
          </a:p>
        </p:txBody>
      </p:sp>
      <p:cxnSp>
        <p:nvCxnSpPr>
          <p:cNvPr id="13" name="Straight Connector 12">
            <a:extLst>
              <a:ext uri="{FF2B5EF4-FFF2-40B4-BE49-F238E27FC236}">
                <a16:creationId xmlns:a16="http://schemas.microsoft.com/office/drawing/2014/main" id="{18E5C833-4073-5D47-B09D-AF15D624975A}"/>
              </a:ext>
            </a:extLst>
          </p:cNvPr>
          <p:cNvCxnSpPr>
            <a:cxnSpLocks/>
          </p:cNvCxnSpPr>
          <p:nvPr userDrawn="1"/>
        </p:nvCxnSpPr>
        <p:spPr>
          <a:xfrm>
            <a:off x="0" y="1344113"/>
            <a:ext cx="12192000" cy="0"/>
          </a:xfrm>
          <a:prstGeom prst="line">
            <a:avLst/>
          </a:prstGeom>
          <a:ln w="38100">
            <a:solidFill>
              <a:srgbClr val="D6D6CE"/>
            </a:solidFill>
          </a:ln>
        </p:spPr>
        <p:style>
          <a:lnRef idx="1">
            <a:schemeClr val="accent1"/>
          </a:lnRef>
          <a:fillRef idx="0">
            <a:schemeClr val="accent1"/>
          </a:fillRef>
          <a:effectRef idx="0">
            <a:schemeClr val="accent1"/>
          </a:effectRef>
          <a:fontRef idx="minor">
            <a:schemeClr val="tx1"/>
          </a:fontRef>
        </p:style>
      </p:cxnSp>
      <p:pic>
        <p:nvPicPr>
          <p:cNvPr id="15" name="Picture 14" descr="Text&#10;&#10;Description automatically generated">
            <a:extLst>
              <a:ext uri="{FF2B5EF4-FFF2-40B4-BE49-F238E27FC236}">
                <a16:creationId xmlns:a16="http://schemas.microsoft.com/office/drawing/2014/main" id="{737D0AF8-ECD1-E341-8611-1B3C2925934F}"/>
              </a:ext>
            </a:extLst>
          </p:cNvPr>
          <p:cNvPicPr>
            <a:picLocks noChangeAspect="1"/>
          </p:cNvPicPr>
          <p:nvPr userDrawn="1"/>
        </p:nvPicPr>
        <p:blipFill>
          <a:blip r:embed="rId22"/>
          <a:stretch>
            <a:fillRect/>
          </a:stretch>
        </p:blipFill>
        <p:spPr>
          <a:xfrm>
            <a:off x="314611" y="6343267"/>
            <a:ext cx="1581921" cy="548962"/>
          </a:xfrm>
          <a:prstGeom prst="rect">
            <a:avLst/>
          </a:prstGeom>
        </p:spPr>
      </p:pic>
    </p:spTree>
    <p:extLst>
      <p:ext uri="{BB962C8B-B14F-4D97-AF65-F5344CB8AC3E}">
        <p14:creationId xmlns:p14="http://schemas.microsoft.com/office/powerpoint/2010/main" val="601946314"/>
      </p:ext>
    </p:extLst>
  </p:cSld>
  <p:clrMap bg1="lt1" tx1="dk1" bg2="lt2" tx2="dk2" accent1="accent1" accent2="accent2" accent3="accent3" accent4="accent4" accent5="accent5" accent6="accent6" hlink="hlink" folHlink="folHlink"/>
  <p:sldLayoutIdLst>
    <p:sldLayoutId id="2147483684" r:id="rId1"/>
    <p:sldLayoutId id="2147483708" r:id="rId2"/>
    <p:sldLayoutId id="2147483685" r:id="rId3"/>
    <p:sldLayoutId id="2147483709" r:id="rId4"/>
    <p:sldLayoutId id="2147483703" r:id="rId5"/>
    <p:sldLayoutId id="2147483704" r:id="rId6"/>
    <p:sldLayoutId id="2147483686" r:id="rId7"/>
    <p:sldLayoutId id="2147483687" r:id="rId8"/>
    <p:sldLayoutId id="2147483688" r:id="rId9"/>
    <p:sldLayoutId id="2147483705" r:id="rId10"/>
    <p:sldLayoutId id="2147483689" r:id="rId11"/>
    <p:sldLayoutId id="2147483690" r:id="rId12"/>
    <p:sldLayoutId id="2147483691" r:id="rId13"/>
    <p:sldLayoutId id="2147483692" r:id="rId14"/>
    <p:sldLayoutId id="2147483697" r:id="rId15"/>
    <p:sldLayoutId id="2147483700" r:id="rId16"/>
    <p:sldLayoutId id="2147483701" r:id="rId17"/>
    <p:sldLayoutId id="2147483706" r:id="rId18"/>
    <p:sldLayoutId id="2147483710" r:id="rId19"/>
    <p:sldLayoutId id="2147483707" r:id="rId20"/>
  </p:sldLayoutIdLst>
  <p:hf hdr="0" ftr="0" dt="0"/>
  <p:txStyles>
    <p:titleStyle>
      <a:lvl1pPr algn="l" defTabSz="914400" rtl="0" eaLnBrk="1" latinLnBrk="0" hangingPunct="1">
        <a:lnSpc>
          <a:spcPct val="90000"/>
        </a:lnSpc>
        <a:spcBef>
          <a:spcPct val="0"/>
        </a:spcBef>
        <a:buNone/>
        <a:defRPr sz="3600" b="0" i="0" kern="1200">
          <a:solidFill>
            <a:srgbClr val="800000"/>
          </a:solidFill>
          <a:latin typeface="Helvetica" pitchFamily="2"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rgbClr val="800000"/>
        </a:buClr>
        <a:buFont typeface="Arial" panose="020B0604020202020204" pitchFamily="34" charset="0"/>
        <a:buChar char="•"/>
        <a:defRPr sz="2400" b="0" i="0" kern="1200">
          <a:solidFill>
            <a:srgbClr val="767676"/>
          </a:solidFill>
          <a:latin typeface="Helvetica" pitchFamily="2"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800000"/>
        </a:buClr>
        <a:buFont typeface="Arial" panose="020B0604020202020204" pitchFamily="34" charset="0"/>
        <a:buChar char="•"/>
        <a:defRPr sz="2000" b="0" i="0" kern="1200">
          <a:solidFill>
            <a:srgbClr val="767676"/>
          </a:solidFill>
          <a:latin typeface="Helvetica" pitchFamily="2"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800000"/>
        </a:buClr>
        <a:buFont typeface="Arial" panose="020B0604020202020204" pitchFamily="34" charset="0"/>
        <a:buChar char="•"/>
        <a:defRPr sz="1800" b="0" i="0" kern="1200">
          <a:solidFill>
            <a:srgbClr val="767676"/>
          </a:solidFill>
          <a:latin typeface="Helvetica" pitchFamily="2"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800000"/>
        </a:buClr>
        <a:buFont typeface="Arial" panose="020B0604020202020204" pitchFamily="34" charset="0"/>
        <a:buChar char="•"/>
        <a:defRPr sz="1600" b="0" i="0" kern="1200">
          <a:solidFill>
            <a:srgbClr val="767676"/>
          </a:solidFill>
          <a:latin typeface="Helvetica" pitchFamily="2"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800000"/>
        </a:buClr>
        <a:buFont typeface="Arial" panose="020B0604020202020204" pitchFamily="34" charset="0"/>
        <a:buChar char="•"/>
        <a:defRPr sz="1400" b="0" i="0" kern="1200">
          <a:solidFill>
            <a:srgbClr val="767676"/>
          </a:solidFill>
          <a:latin typeface="Helvetica" pitchFamily="2"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8.jpg"/><Relationship Id="rId4" Type="http://schemas.openxmlformats.org/officeDocument/2006/relationships/image" Target="../media/image17.jpg"/></Relationships>
</file>

<file path=ppt/slides/_rels/slide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93AF7F-EF1F-FB46-9647-D035BDF24884}"/>
              </a:ext>
            </a:extLst>
          </p:cNvPr>
          <p:cNvSpPr>
            <a:spLocks noGrp="1"/>
          </p:cNvSpPr>
          <p:nvPr>
            <p:ph type="body" idx="1"/>
          </p:nvPr>
        </p:nvSpPr>
        <p:spPr/>
        <p:txBody>
          <a:bodyPr>
            <a:normAutofit/>
          </a:bodyPr>
          <a:lstStyle/>
          <a:p>
            <a:r>
              <a:rPr lang="en-US" dirty="0"/>
              <a:t>March 9, 2022</a:t>
            </a:r>
          </a:p>
          <a:p>
            <a:r>
              <a:rPr lang="en-US" dirty="0"/>
              <a:t>Baotong Zhang, Guangyuan Chen, Sophie Wang, Zhe Zhang</a:t>
            </a:r>
          </a:p>
        </p:txBody>
      </p:sp>
      <p:sp>
        <p:nvSpPr>
          <p:cNvPr id="3" name="Title 2">
            <a:extLst>
              <a:ext uri="{FF2B5EF4-FFF2-40B4-BE49-F238E27FC236}">
                <a16:creationId xmlns:a16="http://schemas.microsoft.com/office/drawing/2014/main" id="{07806328-F853-B444-92B7-018D46EA6ACF}"/>
              </a:ext>
            </a:extLst>
          </p:cNvPr>
          <p:cNvSpPr>
            <a:spLocks noGrp="1"/>
          </p:cNvSpPr>
          <p:nvPr>
            <p:ph type="title"/>
          </p:nvPr>
        </p:nvSpPr>
        <p:spPr>
          <a:xfrm>
            <a:off x="831851" y="1366845"/>
            <a:ext cx="10773127" cy="3052143"/>
          </a:xfrm>
        </p:spPr>
        <p:txBody>
          <a:bodyPr/>
          <a:lstStyle/>
          <a:p>
            <a:r>
              <a:rPr lang="en-US" sz="4200" dirty="0"/>
              <a:t>30122 Final Project: </a:t>
            </a:r>
            <a:br>
              <a:rPr lang="en-US" dirty="0"/>
            </a:br>
            <a:r>
              <a:rPr lang="en-US" sz="3600" i="1" dirty="0"/>
              <a:t>How COVID-19 Influences Job Interview Behaviors </a:t>
            </a:r>
          </a:p>
        </p:txBody>
      </p:sp>
      <p:sp>
        <p:nvSpPr>
          <p:cNvPr id="4" name="Slide Number Placeholder 3">
            <a:extLst>
              <a:ext uri="{FF2B5EF4-FFF2-40B4-BE49-F238E27FC236}">
                <a16:creationId xmlns:a16="http://schemas.microsoft.com/office/drawing/2014/main" id="{88B022DD-FFDB-5A40-8363-9C08FF169F2A}"/>
              </a:ext>
            </a:extLst>
          </p:cNvPr>
          <p:cNvSpPr>
            <a:spLocks noGrp="1"/>
          </p:cNvSpPr>
          <p:nvPr>
            <p:ph type="sldNum" sz="quarter" idx="12"/>
          </p:nvPr>
        </p:nvSpPr>
        <p:spPr/>
        <p:txBody>
          <a:bodyPr/>
          <a:lstStyle/>
          <a:p>
            <a:fld id="{7DFC1CBA-4892-A140-A01E-A83B9C8F6E3B}" type="slidenum">
              <a:rPr lang="en-US" smtClean="0"/>
              <a:t>1</a:t>
            </a:fld>
            <a:endParaRPr lang="en-US" dirty="0"/>
          </a:p>
        </p:txBody>
      </p:sp>
      <p:sp>
        <p:nvSpPr>
          <p:cNvPr id="9" name="TextBox 8">
            <a:extLst>
              <a:ext uri="{FF2B5EF4-FFF2-40B4-BE49-F238E27FC236}">
                <a16:creationId xmlns:a16="http://schemas.microsoft.com/office/drawing/2014/main" id="{F9F13760-3959-D441-A6F1-92FA0580ADF4}"/>
              </a:ext>
            </a:extLst>
          </p:cNvPr>
          <p:cNvSpPr txBox="1"/>
          <p:nvPr/>
        </p:nvSpPr>
        <p:spPr>
          <a:xfrm>
            <a:off x="2271252" y="663677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141925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6B213-0483-F842-A67E-A673EEB4FC51}"/>
              </a:ext>
            </a:extLst>
          </p:cNvPr>
          <p:cNvSpPr>
            <a:spLocks noGrp="1"/>
          </p:cNvSpPr>
          <p:nvPr>
            <p:ph type="title"/>
          </p:nvPr>
        </p:nvSpPr>
        <p:spPr/>
        <p:txBody>
          <a:bodyPr/>
          <a:lstStyle/>
          <a:p>
            <a:r>
              <a:rPr lang="en-US" dirty="0"/>
              <a:t>Implications</a:t>
            </a:r>
          </a:p>
        </p:txBody>
      </p:sp>
      <p:sp>
        <p:nvSpPr>
          <p:cNvPr id="3" name="Content Placeholder 2">
            <a:extLst>
              <a:ext uri="{FF2B5EF4-FFF2-40B4-BE49-F238E27FC236}">
                <a16:creationId xmlns:a16="http://schemas.microsoft.com/office/drawing/2014/main" id="{CE9FA606-301D-7F42-A1ED-61F86BFC3688}"/>
              </a:ext>
            </a:extLst>
          </p:cNvPr>
          <p:cNvSpPr>
            <a:spLocks noGrp="1"/>
          </p:cNvSpPr>
          <p:nvPr>
            <p:ph idx="1"/>
          </p:nvPr>
        </p:nvSpPr>
        <p:spPr>
          <a:xfrm>
            <a:off x="838200" y="1534136"/>
            <a:ext cx="8068733" cy="4429492"/>
          </a:xfrm>
        </p:spPr>
        <p:txBody>
          <a:bodyPr/>
          <a:lstStyle/>
          <a:p>
            <a:r>
              <a:rPr lang="en-US" dirty="0">
                <a:solidFill>
                  <a:schemeClr val="tx1"/>
                </a:solidFill>
              </a:rPr>
              <a:t>The current COVID-19 pandemic has changed many aspects of our life, including the traditional working environment </a:t>
            </a:r>
          </a:p>
          <a:p>
            <a:pPr marL="0" indent="0">
              <a:buNone/>
            </a:pPr>
            <a:r>
              <a:rPr lang="en-US" dirty="0">
                <a:solidFill>
                  <a:schemeClr val="tx1"/>
                </a:solidFill>
              </a:rPr>
              <a:t>	</a:t>
            </a:r>
            <a:r>
              <a:rPr lang="en-US" sz="2200" i="1" dirty="0">
                <a:solidFill>
                  <a:schemeClr val="tx1"/>
                </a:solidFill>
              </a:rPr>
              <a:t>- fewer onsite requirements, more WFH </a:t>
            </a:r>
            <a:br>
              <a:rPr lang="en-US" sz="2200" i="1" dirty="0">
                <a:solidFill>
                  <a:schemeClr val="tx1"/>
                </a:solidFill>
              </a:rPr>
            </a:br>
            <a:br>
              <a:rPr lang="en-US" sz="2200" i="1" dirty="0">
                <a:solidFill>
                  <a:schemeClr val="tx1"/>
                </a:solidFill>
              </a:rPr>
            </a:br>
            <a:endParaRPr lang="en-US" sz="2200" i="1" dirty="0">
              <a:solidFill>
                <a:schemeClr val="tx1"/>
              </a:solidFill>
            </a:endParaRPr>
          </a:p>
          <a:p>
            <a:r>
              <a:rPr lang="en-US" dirty="0">
                <a:solidFill>
                  <a:schemeClr val="tx1"/>
                </a:solidFill>
              </a:rPr>
              <a:t>~</a:t>
            </a:r>
            <a:r>
              <a:rPr lang="en-US" altLang="zh-CN" dirty="0">
                <a:solidFill>
                  <a:schemeClr val="tx1"/>
                </a:solidFill>
              </a:rPr>
              <a:t> 22k data entries in the past two years (people rely on and use internet more) </a:t>
            </a:r>
          </a:p>
          <a:p>
            <a:pPr marL="0" indent="0">
              <a:buNone/>
            </a:pPr>
            <a:r>
              <a:rPr lang="en-US" dirty="0">
                <a:solidFill>
                  <a:schemeClr val="tx1"/>
                </a:solidFill>
              </a:rPr>
              <a:t>	</a:t>
            </a:r>
            <a:r>
              <a:rPr lang="en-US" sz="2200" i="1" dirty="0">
                <a:solidFill>
                  <a:schemeClr val="tx1"/>
                </a:solidFill>
              </a:rPr>
              <a:t>- People need and use internet more than ever since the 	pandemic</a:t>
            </a:r>
          </a:p>
          <a:p>
            <a:pPr>
              <a:buFontTx/>
              <a:buChar char="-"/>
            </a:pPr>
            <a:endParaRPr lang="en-US" dirty="0">
              <a:solidFill>
                <a:schemeClr val="tx1"/>
              </a:solidFill>
            </a:endParaRPr>
          </a:p>
          <a:p>
            <a:endParaRPr lang="en-US" dirty="0">
              <a:solidFill>
                <a:schemeClr val="tx1"/>
              </a:solidFill>
            </a:endParaRPr>
          </a:p>
          <a:p>
            <a:endParaRPr lang="en-US" dirty="0">
              <a:solidFill>
                <a:schemeClr val="tx1"/>
              </a:solidFill>
            </a:endParaRPr>
          </a:p>
        </p:txBody>
      </p:sp>
      <p:sp>
        <p:nvSpPr>
          <p:cNvPr id="4" name="Slide Number Placeholder 3">
            <a:extLst>
              <a:ext uri="{FF2B5EF4-FFF2-40B4-BE49-F238E27FC236}">
                <a16:creationId xmlns:a16="http://schemas.microsoft.com/office/drawing/2014/main" id="{3DFC3AF0-27F1-C44C-B0A1-2CA835B3DC56}"/>
              </a:ext>
            </a:extLst>
          </p:cNvPr>
          <p:cNvSpPr>
            <a:spLocks noGrp="1"/>
          </p:cNvSpPr>
          <p:nvPr>
            <p:ph type="sldNum" sz="quarter" idx="12"/>
          </p:nvPr>
        </p:nvSpPr>
        <p:spPr/>
        <p:txBody>
          <a:bodyPr/>
          <a:lstStyle/>
          <a:p>
            <a:fld id="{7DFC1CBA-4892-A140-A01E-A83B9C8F6E3B}" type="slidenum">
              <a:rPr lang="en-US" smtClean="0"/>
              <a:pPr/>
              <a:t>10</a:t>
            </a:fld>
            <a:endParaRPr lang="en-US" dirty="0"/>
          </a:p>
        </p:txBody>
      </p:sp>
      <p:pic>
        <p:nvPicPr>
          <p:cNvPr id="1030" name="Picture 6" descr="32 Working from Home Tips You Can Do Right Now (Updated)">
            <a:extLst>
              <a:ext uri="{FF2B5EF4-FFF2-40B4-BE49-F238E27FC236}">
                <a16:creationId xmlns:a16="http://schemas.microsoft.com/office/drawing/2014/main" id="{6B7F6590-CAC5-2745-8B31-350CF2340C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3594" y="1534136"/>
            <a:ext cx="3033606" cy="1708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5820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A1D9C-E8B2-B943-8E0A-6325E3EE5396}"/>
              </a:ext>
            </a:extLst>
          </p:cNvPr>
          <p:cNvSpPr>
            <a:spLocks noGrp="1"/>
          </p:cNvSpPr>
          <p:nvPr>
            <p:ph type="title"/>
          </p:nvPr>
        </p:nvSpPr>
        <p:spPr/>
        <p:txBody>
          <a:bodyPr/>
          <a:lstStyle/>
          <a:p>
            <a:r>
              <a:rPr lang="en-US" dirty="0"/>
              <a:t>Our Reflections</a:t>
            </a:r>
          </a:p>
        </p:txBody>
      </p:sp>
      <p:sp>
        <p:nvSpPr>
          <p:cNvPr id="3" name="Content Placeholder 2">
            <a:extLst>
              <a:ext uri="{FF2B5EF4-FFF2-40B4-BE49-F238E27FC236}">
                <a16:creationId xmlns:a16="http://schemas.microsoft.com/office/drawing/2014/main" id="{6D045854-D634-DD49-BB08-707696A4F4B2}"/>
              </a:ext>
            </a:extLst>
          </p:cNvPr>
          <p:cNvSpPr>
            <a:spLocks noGrp="1"/>
          </p:cNvSpPr>
          <p:nvPr>
            <p:ph idx="1"/>
          </p:nvPr>
        </p:nvSpPr>
        <p:spPr/>
        <p:txBody>
          <a:bodyPr/>
          <a:lstStyle/>
          <a:p>
            <a:r>
              <a:rPr lang="en-US" sz="2800" dirty="0">
                <a:solidFill>
                  <a:schemeClr val="accent1"/>
                </a:solidFill>
              </a:rPr>
              <a:t>What can be done/could’ve been done for improvements?</a:t>
            </a:r>
          </a:p>
          <a:p>
            <a:pPr marL="0" indent="0">
              <a:buNone/>
            </a:pPr>
            <a:r>
              <a:rPr lang="en-US" sz="2800" dirty="0">
                <a:solidFill>
                  <a:schemeClr val="accent1"/>
                </a:solidFill>
              </a:rPr>
              <a:t>	</a:t>
            </a:r>
            <a:r>
              <a:rPr lang="en-US" sz="2200" dirty="0">
                <a:solidFill>
                  <a:schemeClr val="tx1"/>
                </a:solidFill>
              </a:rPr>
              <a:t>- We picked tech companies</a:t>
            </a:r>
          </a:p>
          <a:p>
            <a:pPr marL="0" indent="0">
              <a:buNone/>
            </a:pPr>
            <a:r>
              <a:rPr lang="en-US" sz="2200" dirty="0">
                <a:solidFill>
                  <a:schemeClr val="tx1"/>
                </a:solidFill>
              </a:rPr>
              <a:t>	- Have a more specified list of stop words</a:t>
            </a:r>
            <a:br>
              <a:rPr lang="en-US" sz="2200" dirty="0">
                <a:solidFill>
                  <a:schemeClr val="tx1"/>
                </a:solidFill>
              </a:rPr>
            </a:br>
            <a:r>
              <a:rPr lang="en-US" sz="2200" dirty="0">
                <a:solidFill>
                  <a:schemeClr val="tx1"/>
                </a:solidFill>
              </a:rPr>
              <a:t>	(currently we used the existing one in the Python package) </a:t>
            </a:r>
          </a:p>
          <a:p>
            <a:pPr marL="0" indent="0">
              <a:buNone/>
            </a:pPr>
            <a:r>
              <a:rPr lang="en-US" sz="2200" dirty="0">
                <a:solidFill>
                  <a:schemeClr val="tx1"/>
                </a:solidFill>
              </a:rPr>
              <a:t>	- May have new findings using sentiment analysis or n-grams</a:t>
            </a:r>
            <a:br>
              <a:rPr lang="en-US" sz="2200" dirty="0">
                <a:solidFill>
                  <a:schemeClr val="tx1"/>
                </a:solidFill>
              </a:rPr>
            </a:br>
            <a:endParaRPr lang="en-US" sz="2200" dirty="0">
              <a:solidFill>
                <a:schemeClr val="tx1"/>
              </a:solidFill>
            </a:endParaRPr>
          </a:p>
          <a:p>
            <a:r>
              <a:rPr lang="en-US" sz="2800" dirty="0">
                <a:solidFill>
                  <a:schemeClr val="accent1"/>
                </a:solidFill>
              </a:rPr>
              <a:t>What are our biggest takeaways from this project?</a:t>
            </a:r>
          </a:p>
          <a:p>
            <a:pPr marL="457200" lvl="1" indent="0">
              <a:buNone/>
            </a:pPr>
            <a:r>
              <a:rPr lang="en-US" sz="2400" dirty="0">
                <a:solidFill>
                  <a:schemeClr val="accent1"/>
                </a:solidFill>
              </a:rPr>
              <a:t>	</a:t>
            </a:r>
            <a:r>
              <a:rPr lang="en-US" sz="2400" dirty="0">
                <a:solidFill>
                  <a:schemeClr val="tx1"/>
                </a:solidFill>
              </a:rPr>
              <a:t>- </a:t>
            </a:r>
            <a:r>
              <a:rPr lang="en-US" sz="2200" dirty="0">
                <a:solidFill>
                  <a:schemeClr val="tx1"/>
                </a:solidFill>
              </a:rPr>
              <a:t>Computational methods can provide insights to social science studies</a:t>
            </a:r>
          </a:p>
          <a:p>
            <a:pPr marL="457200" lvl="1" indent="0">
              <a:buNone/>
            </a:pPr>
            <a:r>
              <a:rPr lang="en-US" sz="2200" dirty="0">
                <a:solidFill>
                  <a:schemeClr val="tx1"/>
                </a:solidFill>
              </a:rPr>
              <a:t>	- Allow data to speak for itself</a:t>
            </a:r>
          </a:p>
        </p:txBody>
      </p:sp>
      <p:sp>
        <p:nvSpPr>
          <p:cNvPr id="4" name="Slide Number Placeholder 3">
            <a:extLst>
              <a:ext uri="{FF2B5EF4-FFF2-40B4-BE49-F238E27FC236}">
                <a16:creationId xmlns:a16="http://schemas.microsoft.com/office/drawing/2014/main" id="{375C9236-AA4D-C641-9C5A-56BFB155C93B}"/>
              </a:ext>
            </a:extLst>
          </p:cNvPr>
          <p:cNvSpPr>
            <a:spLocks noGrp="1"/>
          </p:cNvSpPr>
          <p:nvPr>
            <p:ph type="sldNum" sz="quarter" idx="12"/>
          </p:nvPr>
        </p:nvSpPr>
        <p:spPr/>
        <p:txBody>
          <a:bodyPr/>
          <a:lstStyle/>
          <a:p>
            <a:fld id="{7DFC1CBA-4892-A140-A01E-A83B9C8F6E3B}" type="slidenum">
              <a:rPr lang="en-US" smtClean="0"/>
              <a:pPr/>
              <a:t>11</a:t>
            </a:fld>
            <a:endParaRPr lang="en-US" dirty="0"/>
          </a:p>
        </p:txBody>
      </p:sp>
    </p:spTree>
    <p:extLst>
      <p:ext uri="{BB962C8B-B14F-4D97-AF65-F5344CB8AC3E}">
        <p14:creationId xmlns:p14="http://schemas.microsoft.com/office/powerpoint/2010/main" val="214896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7A06E6-F069-EF4B-8B67-9A8F1417A839}"/>
              </a:ext>
            </a:extLst>
          </p:cNvPr>
          <p:cNvSpPr>
            <a:spLocks noGrp="1"/>
          </p:cNvSpPr>
          <p:nvPr>
            <p:ph type="body" idx="1"/>
          </p:nvPr>
        </p:nvSpPr>
        <p:spPr>
          <a:xfrm>
            <a:off x="361244" y="2690583"/>
            <a:ext cx="10126134" cy="3951111"/>
          </a:xfrm>
        </p:spPr>
        <p:txBody>
          <a:bodyPr>
            <a:normAutofit fontScale="92500" lnSpcReduction="20000"/>
          </a:bodyPr>
          <a:lstStyle/>
          <a:p>
            <a:endParaRPr lang="en-US" sz="4300" b="1" dirty="0">
              <a:solidFill>
                <a:schemeClr val="tx1"/>
              </a:solidFill>
            </a:endParaRPr>
          </a:p>
          <a:p>
            <a:r>
              <a:rPr lang="en-US" sz="4300" b="1" dirty="0">
                <a:solidFill>
                  <a:schemeClr val="tx1"/>
                </a:solidFill>
              </a:rPr>
              <a:t>THANK YOU FOR LISTENING!</a:t>
            </a:r>
            <a:br>
              <a:rPr lang="en-US" sz="4300" b="1" dirty="0">
                <a:solidFill>
                  <a:schemeClr val="tx1"/>
                </a:solidFill>
              </a:rPr>
            </a:br>
            <a:endParaRPr lang="en-US" sz="4300" b="1" dirty="0">
              <a:solidFill>
                <a:schemeClr val="tx1"/>
              </a:solidFill>
            </a:endParaRPr>
          </a:p>
          <a:p>
            <a:endParaRPr lang="en-US" sz="4300" b="1" dirty="0">
              <a:solidFill>
                <a:schemeClr val="tx1"/>
              </a:solidFill>
            </a:endParaRPr>
          </a:p>
          <a:p>
            <a:pPr algn="r"/>
            <a:r>
              <a:rPr lang="en-US" sz="1900" dirty="0"/>
              <a:t>Baotong Zhang</a:t>
            </a:r>
          </a:p>
          <a:p>
            <a:pPr algn="r"/>
            <a:r>
              <a:rPr lang="en-US" sz="1900" dirty="0"/>
              <a:t>Guangyuan Chen</a:t>
            </a:r>
          </a:p>
          <a:p>
            <a:pPr algn="r"/>
            <a:r>
              <a:rPr lang="en-US" sz="1900" dirty="0"/>
              <a:t>Sophie Wang </a:t>
            </a:r>
          </a:p>
          <a:p>
            <a:pPr algn="r"/>
            <a:r>
              <a:rPr lang="en-US" sz="1900" dirty="0"/>
              <a:t>Zhe Zhang</a:t>
            </a:r>
          </a:p>
          <a:p>
            <a:pPr algn="r"/>
            <a:r>
              <a:rPr lang="en-US" sz="3000" b="1" dirty="0">
                <a:solidFill>
                  <a:schemeClr val="tx1"/>
                </a:solidFill>
              </a:rPr>
              <a:t> </a:t>
            </a:r>
            <a:endParaRPr lang="en-US" sz="3000" dirty="0">
              <a:solidFill>
                <a:schemeClr val="accent1"/>
              </a:solidFill>
            </a:endParaRPr>
          </a:p>
        </p:txBody>
      </p:sp>
      <p:sp>
        <p:nvSpPr>
          <p:cNvPr id="3" name="Slide Number Placeholder 2">
            <a:extLst>
              <a:ext uri="{FF2B5EF4-FFF2-40B4-BE49-F238E27FC236}">
                <a16:creationId xmlns:a16="http://schemas.microsoft.com/office/drawing/2014/main" id="{C05DAF51-954C-6047-BCE0-ABF9E81AA3D4}"/>
              </a:ext>
            </a:extLst>
          </p:cNvPr>
          <p:cNvSpPr>
            <a:spLocks noGrp="1"/>
          </p:cNvSpPr>
          <p:nvPr>
            <p:ph type="sldNum" sz="quarter" idx="12"/>
          </p:nvPr>
        </p:nvSpPr>
        <p:spPr/>
        <p:txBody>
          <a:bodyPr/>
          <a:lstStyle/>
          <a:p>
            <a:fld id="{7DFC1CBA-4892-A140-A01E-A83B9C8F6E3B}" type="slidenum">
              <a:rPr lang="en-US" smtClean="0"/>
              <a:t>12</a:t>
            </a:fld>
            <a:endParaRPr lang="en-US" dirty="0"/>
          </a:p>
        </p:txBody>
      </p:sp>
    </p:spTree>
    <p:extLst>
      <p:ext uri="{BB962C8B-B14F-4D97-AF65-F5344CB8AC3E}">
        <p14:creationId xmlns:p14="http://schemas.microsoft.com/office/powerpoint/2010/main" val="1664730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62F22-9FE2-5D42-A527-DD61C8FD72AF}"/>
              </a:ext>
            </a:extLst>
          </p:cNvPr>
          <p:cNvSpPr>
            <a:spLocks noGrp="1"/>
          </p:cNvSpPr>
          <p:nvPr>
            <p:ph type="title"/>
          </p:nvPr>
        </p:nvSpPr>
        <p:spPr/>
        <p:txBody>
          <a:bodyPr/>
          <a:lstStyle/>
          <a:p>
            <a:r>
              <a:rPr lang="en-US" sz="4000" dirty="0"/>
              <a:t>Project Overview</a:t>
            </a:r>
          </a:p>
        </p:txBody>
      </p:sp>
      <p:sp>
        <p:nvSpPr>
          <p:cNvPr id="3" name="Content Placeholder 2">
            <a:extLst>
              <a:ext uri="{FF2B5EF4-FFF2-40B4-BE49-F238E27FC236}">
                <a16:creationId xmlns:a16="http://schemas.microsoft.com/office/drawing/2014/main" id="{E7F149C0-58E3-CD4F-9A60-324E75F56848}"/>
              </a:ext>
            </a:extLst>
          </p:cNvPr>
          <p:cNvSpPr>
            <a:spLocks noGrp="1"/>
          </p:cNvSpPr>
          <p:nvPr>
            <p:ph idx="1"/>
          </p:nvPr>
        </p:nvSpPr>
        <p:spPr/>
        <p:txBody>
          <a:bodyPr/>
          <a:lstStyle/>
          <a:p>
            <a:r>
              <a:rPr lang="en-US" sz="2800" dirty="0">
                <a:solidFill>
                  <a:srgbClr val="800000"/>
                </a:solidFill>
              </a:rPr>
              <a:t>Goal</a:t>
            </a:r>
          </a:p>
          <a:p>
            <a:pPr marL="0" indent="0">
              <a:buNone/>
            </a:pPr>
            <a:r>
              <a:rPr lang="en-US" sz="2000" dirty="0">
                <a:solidFill>
                  <a:schemeClr val="tx1"/>
                </a:solidFill>
              </a:rPr>
              <a:t>	-</a:t>
            </a:r>
            <a:r>
              <a:rPr lang="zh-CN" altLang="en-US" sz="2000" dirty="0">
                <a:solidFill>
                  <a:schemeClr val="tx1"/>
                </a:solidFill>
              </a:rPr>
              <a:t> </a:t>
            </a:r>
            <a:r>
              <a:rPr lang="en-US" sz="2000" dirty="0">
                <a:solidFill>
                  <a:schemeClr val="tx1"/>
                </a:solidFill>
              </a:rPr>
              <a:t>Driven by curiosity</a:t>
            </a:r>
          </a:p>
          <a:p>
            <a:pPr marL="0" indent="0">
              <a:buNone/>
            </a:pPr>
            <a:r>
              <a:rPr lang="en-US" sz="2000" dirty="0">
                <a:solidFill>
                  <a:schemeClr val="tx1"/>
                </a:solidFill>
              </a:rPr>
              <a:t>	- Hypothesis: Job interview behaviors may have changed due to the pandemic</a:t>
            </a:r>
          </a:p>
          <a:p>
            <a:pPr marL="0" indent="0">
              <a:buNone/>
            </a:pPr>
            <a:r>
              <a:rPr lang="en-US" sz="2000" dirty="0">
                <a:solidFill>
                  <a:schemeClr val="tx1"/>
                </a:solidFill>
              </a:rPr>
              <a:t>	- Specifically look at interview questions</a:t>
            </a:r>
            <a:endParaRPr lang="en-US" sz="2400" dirty="0">
              <a:solidFill>
                <a:schemeClr val="tx1"/>
              </a:solidFill>
            </a:endParaRPr>
          </a:p>
          <a:p>
            <a:r>
              <a:rPr lang="en-US" sz="2800" dirty="0">
                <a:solidFill>
                  <a:schemeClr val="accent1"/>
                </a:solidFill>
              </a:rPr>
              <a:t>Methods</a:t>
            </a:r>
            <a:endParaRPr lang="en-US" sz="2800" dirty="0">
              <a:solidFill>
                <a:schemeClr val="tx1"/>
              </a:solidFill>
            </a:endParaRPr>
          </a:p>
          <a:p>
            <a:pPr marL="0" indent="0">
              <a:buNone/>
            </a:pPr>
            <a:r>
              <a:rPr lang="en-US" altLang="zh-CN" sz="2000" dirty="0">
                <a:solidFill>
                  <a:schemeClr val="tx1"/>
                </a:solidFill>
              </a:rPr>
              <a:t>	-</a:t>
            </a:r>
            <a:r>
              <a:rPr lang="zh-CN" altLang="en-US" sz="2000" dirty="0">
                <a:solidFill>
                  <a:schemeClr val="tx1"/>
                </a:solidFill>
              </a:rPr>
              <a:t> </a:t>
            </a:r>
            <a:r>
              <a:rPr lang="en-US" altLang="zh-CN" sz="2000" dirty="0">
                <a:solidFill>
                  <a:schemeClr val="tx1"/>
                </a:solidFill>
              </a:rPr>
              <a:t>W</a:t>
            </a:r>
            <a:r>
              <a:rPr lang="en-US" sz="2000" dirty="0">
                <a:solidFill>
                  <a:schemeClr val="tx1"/>
                </a:solidFill>
              </a:rPr>
              <a:t>eb scraping</a:t>
            </a:r>
          </a:p>
          <a:p>
            <a:pPr marL="0" indent="0">
              <a:buNone/>
            </a:pPr>
            <a:r>
              <a:rPr lang="en-US" sz="2000" dirty="0">
                <a:solidFill>
                  <a:schemeClr val="tx1"/>
                </a:solidFill>
              </a:rPr>
              <a:t>	-</a:t>
            </a:r>
            <a:r>
              <a:rPr lang="zh-CN" altLang="en-US" sz="2000" dirty="0">
                <a:solidFill>
                  <a:schemeClr val="tx1"/>
                </a:solidFill>
              </a:rPr>
              <a:t> </a:t>
            </a:r>
            <a:r>
              <a:rPr lang="en-US" sz="2000" dirty="0">
                <a:solidFill>
                  <a:schemeClr val="tx1"/>
                </a:solidFill>
              </a:rPr>
              <a:t>Text analysis </a:t>
            </a:r>
          </a:p>
          <a:p>
            <a:pPr marL="0" indent="0">
              <a:buNone/>
            </a:pPr>
            <a:r>
              <a:rPr lang="en-US" sz="2000" dirty="0">
                <a:solidFill>
                  <a:schemeClr val="tx1"/>
                </a:solidFill>
              </a:rPr>
              <a:t>	-</a:t>
            </a:r>
            <a:r>
              <a:rPr lang="zh-CN" altLang="en-US" sz="2000" dirty="0">
                <a:solidFill>
                  <a:schemeClr val="tx1"/>
                </a:solidFill>
              </a:rPr>
              <a:t> </a:t>
            </a:r>
            <a:r>
              <a:rPr lang="en-US" altLang="zh-CN" sz="2000" dirty="0">
                <a:solidFill>
                  <a:schemeClr val="tx1"/>
                </a:solidFill>
              </a:rPr>
              <a:t>D</a:t>
            </a:r>
            <a:r>
              <a:rPr lang="en-US" sz="2000" dirty="0">
                <a:solidFill>
                  <a:schemeClr val="tx1"/>
                </a:solidFill>
              </a:rPr>
              <a:t>ata visualization </a:t>
            </a:r>
            <a:br>
              <a:rPr lang="en-US" sz="2000" dirty="0">
                <a:solidFill>
                  <a:schemeClr val="tx1"/>
                </a:solidFill>
              </a:rPr>
            </a:br>
            <a:endParaRPr lang="en-US" sz="2800" dirty="0">
              <a:solidFill>
                <a:srgbClr val="800000"/>
              </a:solidFill>
            </a:endParaRPr>
          </a:p>
          <a:p>
            <a:r>
              <a:rPr lang="en-US" sz="2800" dirty="0">
                <a:solidFill>
                  <a:srgbClr val="800000"/>
                </a:solidFill>
              </a:rPr>
              <a:t>Why should we care?</a:t>
            </a:r>
          </a:p>
          <a:p>
            <a:endParaRPr lang="en-US" sz="2800" dirty="0">
              <a:solidFill>
                <a:srgbClr val="800000"/>
              </a:solidFill>
            </a:endParaRPr>
          </a:p>
        </p:txBody>
      </p:sp>
      <p:sp>
        <p:nvSpPr>
          <p:cNvPr id="4" name="Slide Number Placeholder 3">
            <a:extLst>
              <a:ext uri="{FF2B5EF4-FFF2-40B4-BE49-F238E27FC236}">
                <a16:creationId xmlns:a16="http://schemas.microsoft.com/office/drawing/2014/main" id="{CEF1BA45-E735-2440-9708-2812FF8F9110}"/>
              </a:ext>
            </a:extLst>
          </p:cNvPr>
          <p:cNvSpPr>
            <a:spLocks noGrp="1"/>
          </p:cNvSpPr>
          <p:nvPr>
            <p:ph type="sldNum" sz="quarter" idx="12"/>
          </p:nvPr>
        </p:nvSpPr>
        <p:spPr/>
        <p:txBody>
          <a:bodyPr/>
          <a:lstStyle/>
          <a:p>
            <a:fld id="{7DFC1CBA-4892-A140-A01E-A83B9C8F6E3B}" type="slidenum">
              <a:rPr lang="en-US" smtClean="0"/>
              <a:t>2</a:t>
            </a:fld>
            <a:endParaRPr lang="en-US" dirty="0"/>
          </a:p>
        </p:txBody>
      </p:sp>
      <p:grpSp>
        <p:nvGrpSpPr>
          <p:cNvPr id="5" name="Group 4">
            <a:extLst>
              <a:ext uri="{FF2B5EF4-FFF2-40B4-BE49-F238E27FC236}">
                <a16:creationId xmlns:a16="http://schemas.microsoft.com/office/drawing/2014/main" id="{03B98335-87FB-F048-8801-6EC211683442}"/>
              </a:ext>
            </a:extLst>
          </p:cNvPr>
          <p:cNvGrpSpPr/>
          <p:nvPr/>
        </p:nvGrpSpPr>
        <p:grpSpPr>
          <a:xfrm>
            <a:off x="7322378" y="4599040"/>
            <a:ext cx="4869622" cy="1723036"/>
            <a:chOff x="-177185" y="3737884"/>
            <a:chExt cx="4869622" cy="1723036"/>
          </a:xfrm>
        </p:grpSpPr>
        <p:sp>
          <p:nvSpPr>
            <p:cNvPr id="6" name="Rectangle 5">
              <a:extLst>
                <a:ext uri="{FF2B5EF4-FFF2-40B4-BE49-F238E27FC236}">
                  <a16:creationId xmlns:a16="http://schemas.microsoft.com/office/drawing/2014/main" id="{F5F1E602-250C-9E45-BAAC-BE788493F658}"/>
                </a:ext>
              </a:extLst>
            </p:cNvPr>
            <p:cNvSpPr/>
            <p:nvPr/>
          </p:nvSpPr>
          <p:spPr>
            <a:xfrm>
              <a:off x="-177185" y="3737884"/>
              <a:ext cx="4869622" cy="17230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0" tIns="182880" rIns="182880" bIns="274320" rtlCol="0" anchor="ctr" anchorCtr="0">
              <a:spAutoFit/>
            </a:bodyPr>
            <a:lstStyle/>
            <a:p>
              <a:pPr>
                <a:lnSpc>
                  <a:spcPct val="150000"/>
                </a:lnSpc>
              </a:pPr>
              <a:r>
                <a:rPr lang="en-US" sz="1400" b="1" dirty="0">
                  <a:solidFill>
                    <a:schemeClr val="bg1"/>
                  </a:solidFill>
                  <a:latin typeface="Helvetica" pitchFamily="2" charset="0"/>
                </a:rPr>
                <a:t>Social Science Implication: This project studies a social phenomenon influenced by COVID-19, in the context of workplace and operational management.</a:t>
              </a:r>
              <a:endParaRPr lang="en-US" sz="1400" dirty="0">
                <a:solidFill>
                  <a:schemeClr val="bg1"/>
                </a:solidFill>
                <a:latin typeface="Helvetica" pitchFamily="2" charset="0"/>
              </a:endParaRPr>
            </a:p>
          </p:txBody>
        </p:sp>
        <p:sp>
          <p:nvSpPr>
            <p:cNvPr id="7" name="Rectangle 6">
              <a:extLst>
                <a:ext uri="{FF2B5EF4-FFF2-40B4-BE49-F238E27FC236}">
                  <a16:creationId xmlns:a16="http://schemas.microsoft.com/office/drawing/2014/main" id="{DBADA369-83C7-8843-8A8F-8E9705785437}"/>
                </a:ext>
              </a:extLst>
            </p:cNvPr>
            <p:cNvSpPr/>
            <p:nvPr/>
          </p:nvSpPr>
          <p:spPr>
            <a:xfrm>
              <a:off x="4482059" y="4125074"/>
              <a:ext cx="61366" cy="11987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grpSp>
    </p:spTree>
    <p:extLst>
      <p:ext uri="{BB962C8B-B14F-4D97-AF65-F5344CB8AC3E}">
        <p14:creationId xmlns:p14="http://schemas.microsoft.com/office/powerpoint/2010/main" val="1941968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E6A41-DB3F-7F45-B3FB-AAFD07FDC147}"/>
              </a:ext>
            </a:extLst>
          </p:cNvPr>
          <p:cNvSpPr>
            <a:spLocks noGrp="1"/>
          </p:cNvSpPr>
          <p:nvPr>
            <p:ph type="title"/>
          </p:nvPr>
        </p:nvSpPr>
        <p:spPr/>
        <p:txBody>
          <a:bodyPr/>
          <a:lstStyle/>
          <a:p>
            <a:r>
              <a:rPr lang="en-US" dirty="0"/>
              <a:t>A Closer Look of Our Data…</a:t>
            </a:r>
          </a:p>
        </p:txBody>
      </p:sp>
      <p:sp>
        <p:nvSpPr>
          <p:cNvPr id="3" name="Content Placeholder 2">
            <a:extLst>
              <a:ext uri="{FF2B5EF4-FFF2-40B4-BE49-F238E27FC236}">
                <a16:creationId xmlns:a16="http://schemas.microsoft.com/office/drawing/2014/main" id="{69E91D86-CA0A-E440-8A00-5140D8A85C17}"/>
              </a:ext>
            </a:extLst>
          </p:cNvPr>
          <p:cNvSpPr>
            <a:spLocks noGrp="1"/>
          </p:cNvSpPr>
          <p:nvPr>
            <p:ph idx="1"/>
          </p:nvPr>
        </p:nvSpPr>
        <p:spPr>
          <a:xfrm>
            <a:off x="838200" y="1534136"/>
            <a:ext cx="11353800" cy="4429492"/>
          </a:xfrm>
        </p:spPr>
        <p:txBody>
          <a:bodyPr/>
          <a:lstStyle/>
          <a:p>
            <a:r>
              <a:rPr lang="en-US" sz="2800" dirty="0">
                <a:solidFill>
                  <a:schemeClr val="accent1"/>
                </a:solidFill>
              </a:rPr>
              <a:t>Source</a:t>
            </a:r>
            <a:r>
              <a:rPr lang="zh-CN" altLang="en-US" sz="2800" dirty="0">
                <a:solidFill>
                  <a:schemeClr val="accent1"/>
                </a:solidFill>
              </a:rPr>
              <a:t> </a:t>
            </a:r>
            <a:r>
              <a:rPr lang="en-US" altLang="zh-CN" sz="2800" dirty="0">
                <a:solidFill>
                  <a:schemeClr val="accent1"/>
                </a:solidFill>
              </a:rPr>
              <a:t>1 - </a:t>
            </a:r>
            <a:r>
              <a:rPr lang="en-US" sz="2800" dirty="0">
                <a:solidFill>
                  <a:schemeClr val="accent1"/>
                </a:solidFill>
              </a:rPr>
              <a:t>Glassdoor: find </a:t>
            </a:r>
            <a:r>
              <a:rPr lang="en-US" sz="2800" i="1" u="sng" dirty="0">
                <a:solidFill>
                  <a:schemeClr val="accent1"/>
                </a:solidFill>
              </a:rPr>
              <a:t>interview questions </a:t>
            </a:r>
          </a:p>
          <a:p>
            <a:pPr marL="0" indent="0">
              <a:buNone/>
            </a:pPr>
            <a:r>
              <a:rPr lang="en-US" dirty="0">
                <a:solidFill>
                  <a:schemeClr val="tx1"/>
                </a:solidFill>
              </a:rPr>
              <a:t>    </a:t>
            </a:r>
            <a:r>
              <a:rPr lang="en-US" sz="2000" dirty="0">
                <a:solidFill>
                  <a:schemeClr val="tx1"/>
                </a:solidFill>
              </a:rPr>
              <a:t>- Didn’t use existing statistics as we seek to analyze something new </a:t>
            </a:r>
          </a:p>
          <a:p>
            <a:pPr marL="0" indent="0">
              <a:buNone/>
            </a:pPr>
            <a:r>
              <a:rPr lang="en-US" sz="2000" dirty="0">
                <a:solidFill>
                  <a:schemeClr val="tx1"/>
                </a:solidFill>
              </a:rPr>
              <a:t>     - Company name </a:t>
            </a:r>
            <a:r>
              <a:rPr lang="en-US" sz="2000" dirty="0">
                <a:solidFill>
                  <a:schemeClr val="tx1"/>
                </a:solidFill>
                <a:sym typeface="Wingdings" pitchFamily="2" charset="2"/>
              </a:rPr>
              <a:t> Interviews  Interview &amp; interview questions (why?) </a:t>
            </a:r>
            <a:br>
              <a:rPr lang="en-US" sz="2000" dirty="0">
                <a:solidFill>
                  <a:srgbClr val="800000"/>
                </a:solidFill>
              </a:rPr>
            </a:br>
            <a:endParaRPr lang="en-US" sz="2000" i="1" dirty="0">
              <a:solidFill>
                <a:schemeClr val="tx1"/>
              </a:solidFill>
            </a:endParaRPr>
          </a:p>
          <a:p>
            <a:endParaRPr lang="en-US" sz="2200" i="1" dirty="0">
              <a:solidFill>
                <a:schemeClr val="tx1"/>
              </a:solidFill>
            </a:endParaRPr>
          </a:p>
          <a:p>
            <a:pPr>
              <a:buFontTx/>
              <a:buChar char="-"/>
            </a:pPr>
            <a:endParaRPr lang="en-US" dirty="0">
              <a:solidFill>
                <a:srgbClr val="800000"/>
              </a:solidFill>
            </a:endParaRPr>
          </a:p>
          <a:p>
            <a:endParaRPr lang="en-US" dirty="0"/>
          </a:p>
        </p:txBody>
      </p:sp>
      <p:sp>
        <p:nvSpPr>
          <p:cNvPr id="4" name="Slide Number Placeholder 3">
            <a:extLst>
              <a:ext uri="{FF2B5EF4-FFF2-40B4-BE49-F238E27FC236}">
                <a16:creationId xmlns:a16="http://schemas.microsoft.com/office/drawing/2014/main" id="{75242BBB-3B45-6449-875C-F49B3C87A5FB}"/>
              </a:ext>
            </a:extLst>
          </p:cNvPr>
          <p:cNvSpPr>
            <a:spLocks noGrp="1"/>
          </p:cNvSpPr>
          <p:nvPr>
            <p:ph type="sldNum" sz="quarter" idx="12"/>
          </p:nvPr>
        </p:nvSpPr>
        <p:spPr/>
        <p:txBody>
          <a:bodyPr/>
          <a:lstStyle/>
          <a:p>
            <a:fld id="{7DFC1CBA-4892-A140-A01E-A83B9C8F6E3B}" type="slidenum">
              <a:rPr lang="en-US" smtClean="0"/>
              <a:pPr/>
              <a:t>3</a:t>
            </a:fld>
            <a:endParaRPr lang="en-US" dirty="0"/>
          </a:p>
        </p:txBody>
      </p:sp>
      <p:pic>
        <p:nvPicPr>
          <p:cNvPr id="12" name="Picture 11">
            <a:extLst>
              <a:ext uri="{FF2B5EF4-FFF2-40B4-BE49-F238E27FC236}">
                <a16:creationId xmlns:a16="http://schemas.microsoft.com/office/drawing/2014/main" id="{6DCACDB9-35DA-034E-AEE8-40D0B2EA776D}"/>
              </a:ext>
            </a:extLst>
          </p:cNvPr>
          <p:cNvPicPr>
            <a:picLocks noChangeAspect="1"/>
          </p:cNvPicPr>
          <p:nvPr/>
        </p:nvPicPr>
        <p:blipFill>
          <a:blip r:embed="rId2"/>
          <a:stretch>
            <a:fillRect/>
          </a:stretch>
        </p:blipFill>
        <p:spPr>
          <a:xfrm>
            <a:off x="6181417" y="2972326"/>
            <a:ext cx="5175205" cy="3347318"/>
          </a:xfrm>
          <a:prstGeom prst="rect">
            <a:avLst/>
          </a:prstGeom>
        </p:spPr>
      </p:pic>
      <p:pic>
        <p:nvPicPr>
          <p:cNvPr id="14" name="Picture 13" descr="Icon&#10;&#10;Description automatically generated with medium confidence">
            <a:extLst>
              <a:ext uri="{FF2B5EF4-FFF2-40B4-BE49-F238E27FC236}">
                <a16:creationId xmlns:a16="http://schemas.microsoft.com/office/drawing/2014/main" id="{2BE5FFDA-C8ED-674C-9D37-C57AA763D793}"/>
              </a:ext>
            </a:extLst>
          </p:cNvPr>
          <p:cNvPicPr>
            <a:picLocks noChangeAspect="1"/>
          </p:cNvPicPr>
          <p:nvPr/>
        </p:nvPicPr>
        <p:blipFill>
          <a:blip r:embed="rId3"/>
          <a:stretch>
            <a:fillRect/>
          </a:stretch>
        </p:blipFill>
        <p:spPr>
          <a:xfrm>
            <a:off x="9325188" y="1439948"/>
            <a:ext cx="2717800" cy="736600"/>
          </a:xfrm>
          <a:prstGeom prst="rect">
            <a:avLst/>
          </a:prstGeom>
        </p:spPr>
      </p:pic>
      <p:pic>
        <p:nvPicPr>
          <p:cNvPr id="16" name="Picture 15" descr="Graphical user interface, text, application, email&#10;&#10;Description automatically generated">
            <a:extLst>
              <a:ext uri="{FF2B5EF4-FFF2-40B4-BE49-F238E27FC236}">
                <a16:creationId xmlns:a16="http://schemas.microsoft.com/office/drawing/2014/main" id="{8A6030EF-D474-AB4F-AFEE-C38B4D6FE060}"/>
              </a:ext>
            </a:extLst>
          </p:cNvPr>
          <p:cNvPicPr>
            <a:picLocks noChangeAspect="1"/>
          </p:cNvPicPr>
          <p:nvPr/>
        </p:nvPicPr>
        <p:blipFill>
          <a:blip r:embed="rId4"/>
          <a:stretch>
            <a:fillRect/>
          </a:stretch>
        </p:blipFill>
        <p:spPr>
          <a:xfrm>
            <a:off x="1158793" y="2933172"/>
            <a:ext cx="3808274" cy="3347318"/>
          </a:xfrm>
          <a:prstGeom prst="rect">
            <a:avLst/>
          </a:prstGeom>
        </p:spPr>
      </p:pic>
    </p:spTree>
    <p:extLst>
      <p:ext uri="{BB962C8B-B14F-4D97-AF65-F5344CB8AC3E}">
        <p14:creationId xmlns:p14="http://schemas.microsoft.com/office/powerpoint/2010/main" val="2435530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54DFD-3723-4843-A8F5-7F2DBE217031}"/>
              </a:ext>
            </a:extLst>
          </p:cNvPr>
          <p:cNvSpPr>
            <a:spLocks noGrp="1"/>
          </p:cNvSpPr>
          <p:nvPr>
            <p:ph type="title"/>
          </p:nvPr>
        </p:nvSpPr>
        <p:spPr/>
        <p:txBody>
          <a:bodyPr/>
          <a:lstStyle/>
          <a:p>
            <a:r>
              <a:rPr lang="en-US" dirty="0"/>
              <a:t>A Closer Look of Our Data…</a:t>
            </a:r>
          </a:p>
        </p:txBody>
      </p:sp>
      <p:sp>
        <p:nvSpPr>
          <p:cNvPr id="3" name="Content Placeholder 2">
            <a:extLst>
              <a:ext uri="{FF2B5EF4-FFF2-40B4-BE49-F238E27FC236}">
                <a16:creationId xmlns:a16="http://schemas.microsoft.com/office/drawing/2014/main" id="{08228A3B-CC13-2A4F-B2E3-E2DB75F2DE6D}"/>
              </a:ext>
            </a:extLst>
          </p:cNvPr>
          <p:cNvSpPr>
            <a:spLocks noGrp="1"/>
          </p:cNvSpPr>
          <p:nvPr>
            <p:ph idx="1"/>
          </p:nvPr>
        </p:nvSpPr>
        <p:spPr>
          <a:xfrm>
            <a:off x="865982" y="1449647"/>
            <a:ext cx="10515600" cy="4429492"/>
          </a:xfrm>
        </p:spPr>
        <p:txBody>
          <a:bodyPr/>
          <a:lstStyle/>
          <a:p>
            <a:r>
              <a:rPr lang="en-US" sz="2800" dirty="0">
                <a:solidFill>
                  <a:schemeClr val="accent1"/>
                </a:solidFill>
              </a:rPr>
              <a:t>Source</a:t>
            </a:r>
            <a:r>
              <a:rPr lang="zh-CN" altLang="en-US" sz="2800" dirty="0">
                <a:solidFill>
                  <a:schemeClr val="accent1"/>
                </a:solidFill>
              </a:rPr>
              <a:t> </a:t>
            </a:r>
            <a:r>
              <a:rPr lang="en-US" altLang="zh-CN" sz="2800" dirty="0">
                <a:solidFill>
                  <a:schemeClr val="accent1"/>
                </a:solidFill>
              </a:rPr>
              <a:t>2 - </a:t>
            </a:r>
            <a:r>
              <a:rPr lang="en-US" sz="2800" dirty="0">
                <a:solidFill>
                  <a:schemeClr val="accent1"/>
                </a:solidFill>
              </a:rPr>
              <a:t>Statista: find</a:t>
            </a:r>
            <a:r>
              <a:rPr lang="en-US" sz="2800" i="1" dirty="0">
                <a:solidFill>
                  <a:schemeClr val="accent1"/>
                </a:solidFill>
              </a:rPr>
              <a:t> </a:t>
            </a:r>
            <a:r>
              <a:rPr lang="en-US" sz="2800" i="1" u="sng" dirty="0">
                <a:solidFill>
                  <a:schemeClr val="accent1"/>
                </a:solidFill>
              </a:rPr>
              <a:t>targeted companies</a:t>
            </a:r>
          </a:p>
          <a:p>
            <a:pPr marL="0" indent="0">
              <a:buNone/>
            </a:pPr>
            <a:r>
              <a:rPr lang="en-US" sz="2000" dirty="0">
                <a:solidFill>
                  <a:schemeClr val="tx1"/>
                </a:solidFill>
              </a:rPr>
              <a:t>    - Our benchmark: Tech giants</a:t>
            </a:r>
            <a:r>
              <a:rPr lang="zh-CN" altLang="en-US" sz="2000" dirty="0">
                <a:solidFill>
                  <a:schemeClr val="tx1"/>
                </a:solidFill>
              </a:rPr>
              <a:t> </a:t>
            </a:r>
            <a:r>
              <a:rPr lang="en-US" altLang="zh-CN" sz="2000" dirty="0">
                <a:solidFill>
                  <a:schemeClr val="tx1"/>
                </a:solidFill>
              </a:rPr>
              <a:t>that appeared in both graphs</a:t>
            </a:r>
            <a:endParaRPr lang="en-US" sz="2000" dirty="0">
              <a:solidFill>
                <a:schemeClr val="tx1"/>
              </a:solidFill>
            </a:endParaRPr>
          </a:p>
          <a:p>
            <a:pPr marL="0" indent="0">
              <a:buNone/>
            </a:pPr>
            <a:r>
              <a:rPr lang="en-US" sz="2000" dirty="0">
                <a:solidFill>
                  <a:schemeClr val="tx1"/>
                </a:solidFill>
              </a:rPr>
              <a:t>    - Our choice: Google, Meta (formerly Facebook), Amazon, and Netflix </a:t>
            </a:r>
          </a:p>
        </p:txBody>
      </p:sp>
      <p:sp>
        <p:nvSpPr>
          <p:cNvPr id="4" name="Slide Number Placeholder 3">
            <a:extLst>
              <a:ext uri="{FF2B5EF4-FFF2-40B4-BE49-F238E27FC236}">
                <a16:creationId xmlns:a16="http://schemas.microsoft.com/office/drawing/2014/main" id="{8FFA42B5-CD9C-C148-B128-ACB0B7ED2770}"/>
              </a:ext>
            </a:extLst>
          </p:cNvPr>
          <p:cNvSpPr>
            <a:spLocks noGrp="1"/>
          </p:cNvSpPr>
          <p:nvPr>
            <p:ph type="sldNum" sz="quarter" idx="12"/>
          </p:nvPr>
        </p:nvSpPr>
        <p:spPr/>
        <p:txBody>
          <a:bodyPr/>
          <a:lstStyle/>
          <a:p>
            <a:fld id="{7DFC1CBA-4892-A140-A01E-A83B9C8F6E3B}" type="slidenum">
              <a:rPr lang="en-US" smtClean="0"/>
              <a:pPr/>
              <a:t>4</a:t>
            </a:fld>
            <a:endParaRPr lang="en-US" dirty="0"/>
          </a:p>
        </p:txBody>
      </p:sp>
      <p:pic>
        <p:nvPicPr>
          <p:cNvPr id="5" name="Picture 4" descr="Table&#10;&#10;Description automatically generated with medium confidence">
            <a:extLst>
              <a:ext uri="{FF2B5EF4-FFF2-40B4-BE49-F238E27FC236}">
                <a16:creationId xmlns:a16="http://schemas.microsoft.com/office/drawing/2014/main" id="{25F70B23-F396-5048-B7C1-CDE512711D47}"/>
              </a:ext>
            </a:extLst>
          </p:cNvPr>
          <p:cNvPicPr>
            <a:picLocks noChangeAspect="1"/>
          </p:cNvPicPr>
          <p:nvPr/>
        </p:nvPicPr>
        <p:blipFill>
          <a:blip r:embed="rId2"/>
          <a:stretch>
            <a:fillRect/>
          </a:stretch>
        </p:blipFill>
        <p:spPr>
          <a:xfrm>
            <a:off x="838200" y="2810933"/>
            <a:ext cx="4723399" cy="3509485"/>
          </a:xfrm>
          <a:prstGeom prst="rect">
            <a:avLst/>
          </a:prstGeom>
        </p:spPr>
      </p:pic>
      <p:pic>
        <p:nvPicPr>
          <p:cNvPr id="7" name="Picture 6" descr="A picture containing graphical user interface&#10;&#10;Description automatically generated">
            <a:extLst>
              <a:ext uri="{FF2B5EF4-FFF2-40B4-BE49-F238E27FC236}">
                <a16:creationId xmlns:a16="http://schemas.microsoft.com/office/drawing/2014/main" id="{0B8C950D-A48B-C140-A784-06992DB82AFA}"/>
              </a:ext>
            </a:extLst>
          </p:cNvPr>
          <p:cNvPicPr>
            <a:picLocks noChangeAspect="1"/>
          </p:cNvPicPr>
          <p:nvPr/>
        </p:nvPicPr>
        <p:blipFill>
          <a:blip r:embed="rId3"/>
          <a:stretch>
            <a:fillRect/>
          </a:stretch>
        </p:blipFill>
        <p:spPr>
          <a:xfrm>
            <a:off x="6685964" y="2810933"/>
            <a:ext cx="4725836" cy="3511296"/>
          </a:xfrm>
          <a:prstGeom prst="rect">
            <a:avLst/>
          </a:prstGeom>
        </p:spPr>
      </p:pic>
      <p:pic>
        <p:nvPicPr>
          <p:cNvPr id="9" name="Picture 8" descr="A black background with white text&#10;&#10;Description automatically generated with low confidence">
            <a:extLst>
              <a:ext uri="{FF2B5EF4-FFF2-40B4-BE49-F238E27FC236}">
                <a16:creationId xmlns:a16="http://schemas.microsoft.com/office/drawing/2014/main" id="{DAB69C06-09A7-A241-996C-53C659A7389C}"/>
              </a:ext>
            </a:extLst>
          </p:cNvPr>
          <p:cNvPicPr>
            <a:picLocks noChangeAspect="1"/>
          </p:cNvPicPr>
          <p:nvPr/>
        </p:nvPicPr>
        <p:blipFill>
          <a:blip r:embed="rId4"/>
          <a:stretch>
            <a:fillRect/>
          </a:stretch>
        </p:blipFill>
        <p:spPr>
          <a:xfrm>
            <a:off x="9388092" y="1449647"/>
            <a:ext cx="1963169" cy="558156"/>
          </a:xfrm>
          <a:prstGeom prst="rect">
            <a:avLst/>
          </a:prstGeom>
        </p:spPr>
      </p:pic>
    </p:spTree>
    <p:extLst>
      <p:ext uri="{BB962C8B-B14F-4D97-AF65-F5344CB8AC3E}">
        <p14:creationId xmlns:p14="http://schemas.microsoft.com/office/powerpoint/2010/main" val="2827204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543594-673E-854E-867B-C3467B97525A}"/>
              </a:ext>
            </a:extLst>
          </p:cNvPr>
          <p:cNvSpPr>
            <a:spLocks noGrp="1"/>
          </p:cNvSpPr>
          <p:nvPr>
            <p:ph idx="1"/>
          </p:nvPr>
        </p:nvSpPr>
        <p:spPr>
          <a:xfrm>
            <a:off x="253153" y="1373108"/>
            <a:ext cx="6423378" cy="4429492"/>
          </a:xfrm>
        </p:spPr>
        <p:txBody>
          <a:bodyPr/>
          <a:lstStyle/>
          <a:p>
            <a:r>
              <a:rPr lang="en-US" dirty="0">
                <a:solidFill>
                  <a:schemeClr val="accent1"/>
                </a:solidFill>
              </a:rPr>
              <a:t>Sample Size</a:t>
            </a:r>
            <a:r>
              <a:rPr lang="zh-CN" altLang="en-US" dirty="0">
                <a:solidFill>
                  <a:schemeClr val="accent1"/>
                </a:solidFill>
              </a:rPr>
              <a:t> </a:t>
            </a:r>
            <a:endParaRPr lang="en-US" altLang="zh-CN" dirty="0">
              <a:solidFill>
                <a:schemeClr val="accent1"/>
              </a:solidFill>
            </a:endParaRPr>
          </a:p>
          <a:p>
            <a:pPr marL="457200" lvl="1" indent="0">
              <a:buNone/>
            </a:pPr>
            <a:r>
              <a:rPr lang="en-US" altLang="zh-CN" dirty="0">
                <a:solidFill>
                  <a:schemeClr val="tx1"/>
                </a:solidFill>
              </a:rPr>
              <a:t>	</a:t>
            </a:r>
            <a:r>
              <a:rPr lang="en-US" altLang="zh-CN" sz="1800" dirty="0">
                <a:solidFill>
                  <a:schemeClr val="tx1"/>
                </a:solidFill>
              </a:rPr>
              <a:t>-</a:t>
            </a:r>
            <a:r>
              <a:rPr lang="zh-CN" altLang="en-US" sz="1800" dirty="0">
                <a:solidFill>
                  <a:schemeClr val="tx1"/>
                </a:solidFill>
              </a:rPr>
              <a:t> </a:t>
            </a:r>
            <a:r>
              <a:rPr lang="en-US" altLang="zh-CN" sz="1800" dirty="0">
                <a:solidFill>
                  <a:schemeClr val="tx1"/>
                </a:solidFill>
              </a:rPr>
              <a:t>Data entry: each targeted post on Glassdoor</a:t>
            </a:r>
          </a:p>
          <a:p>
            <a:pPr marL="457200" lvl="1" indent="0">
              <a:buNone/>
            </a:pPr>
            <a:r>
              <a:rPr lang="en-US" altLang="zh-CN" sz="1800" dirty="0">
                <a:solidFill>
                  <a:schemeClr val="tx1"/>
                </a:solidFill>
              </a:rPr>
              <a:t>	- From 2009/3/11 to 2020/2/1: 43k</a:t>
            </a:r>
          </a:p>
          <a:p>
            <a:pPr marL="457200" lvl="1" indent="0">
              <a:buNone/>
            </a:pPr>
            <a:r>
              <a:rPr lang="en-US" altLang="zh-CN" sz="1800" dirty="0">
                <a:solidFill>
                  <a:schemeClr val="tx1"/>
                </a:solidFill>
              </a:rPr>
              <a:t>	- From 2020/2/1 to 2022/2/23: 22k</a:t>
            </a:r>
            <a:br>
              <a:rPr lang="en-US" altLang="zh-CN" dirty="0">
                <a:solidFill>
                  <a:schemeClr val="tx1"/>
                </a:solidFill>
              </a:rPr>
            </a:br>
            <a:endParaRPr lang="en-US" dirty="0">
              <a:solidFill>
                <a:schemeClr val="tx1"/>
              </a:solidFill>
            </a:endParaRPr>
          </a:p>
          <a:p>
            <a:r>
              <a:rPr lang="en-US" dirty="0">
                <a:solidFill>
                  <a:schemeClr val="accent1"/>
                </a:solidFill>
              </a:rPr>
              <a:t>Challenges</a:t>
            </a:r>
          </a:p>
          <a:p>
            <a:pPr marL="0" indent="0">
              <a:buNone/>
            </a:pPr>
            <a:r>
              <a:rPr lang="en-US" sz="2000" dirty="0">
                <a:solidFill>
                  <a:schemeClr val="tx1"/>
                </a:solidFill>
              </a:rPr>
              <a:t> 	</a:t>
            </a:r>
            <a:r>
              <a:rPr lang="en-US" sz="1800" dirty="0">
                <a:solidFill>
                  <a:schemeClr val="tx1"/>
                </a:solidFill>
              </a:rPr>
              <a:t>1. Need to login to scrape data from Glassdoor. </a:t>
            </a:r>
            <a:r>
              <a:rPr lang="en-US" altLang="zh-CN" sz="1800" dirty="0">
                <a:solidFill>
                  <a:schemeClr val="tx1"/>
                </a:solidFill>
              </a:rPr>
              <a:t>Very 	hard to “login” in the code</a:t>
            </a:r>
            <a:br>
              <a:rPr lang="en-US" sz="2000" dirty="0">
                <a:solidFill>
                  <a:schemeClr val="tx1"/>
                </a:solidFill>
              </a:rPr>
            </a:br>
            <a:r>
              <a:rPr lang="en-US" sz="2000" dirty="0">
                <a:solidFill>
                  <a:schemeClr val="tx1"/>
                </a:solidFill>
              </a:rPr>
              <a:t>	2. Data isn’t sorted by date. Can’t do time series 	analysis directly </a:t>
            </a:r>
          </a:p>
          <a:p>
            <a:r>
              <a:rPr lang="en-US" dirty="0">
                <a:solidFill>
                  <a:schemeClr val="accent1"/>
                </a:solidFill>
              </a:rPr>
              <a:t>Our solutions </a:t>
            </a:r>
          </a:p>
          <a:p>
            <a:pPr marL="0" indent="0">
              <a:buNone/>
            </a:pPr>
            <a:r>
              <a:rPr lang="en-US" sz="2000" dirty="0">
                <a:solidFill>
                  <a:schemeClr val="tx1"/>
                </a:solidFill>
              </a:rPr>
              <a:t>	</a:t>
            </a:r>
            <a:r>
              <a:rPr lang="en-US" sz="1800" dirty="0">
                <a:solidFill>
                  <a:schemeClr val="tx1"/>
                </a:solidFill>
              </a:rPr>
              <a:t>1.</a:t>
            </a:r>
            <a:r>
              <a:rPr lang="zh-CN" altLang="en-US" sz="1800" dirty="0">
                <a:solidFill>
                  <a:schemeClr val="tx1"/>
                </a:solidFill>
              </a:rPr>
              <a:t> </a:t>
            </a:r>
            <a:r>
              <a:rPr lang="en-US" altLang="zh-CN" sz="1800" dirty="0">
                <a:solidFill>
                  <a:schemeClr val="tx1"/>
                </a:solidFill>
              </a:rPr>
              <a:t>login from the browser and put the cookies into the 	header </a:t>
            </a:r>
            <a:br>
              <a:rPr lang="en-US" altLang="zh-CN" sz="1800" dirty="0">
                <a:solidFill>
                  <a:schemeClr val="tx1"/>
                </a:solidFill>
              </a:rPr>
            </a:br>
            <a:r>
              <a:rPr lang="en-US" altLang="zh-CN" sz="1800" dirty="0">
                <a:solidFill>
                  <a:schemeClr val="tx1"/>
                </a:solidFill>
              </a:rPr>
              <a:t>	2. We added a sorting parameter </a:t>
            </a:r>
            <a:br>
              <a:rPr lang="en-US" altLang="zh-CN" sz="1800" dirty="0">
                <a:solidFill>
                  <a:schemeClr val="tx1"/>
                </a:solidFill>
              </a:rPr>
            </a:br>
            <a:endParaRPr lang="en-US" sz="1800" dirty="0">
              <a:solidFill>
                <a:schemeClr val="tx1"/>
              </a:solidFill>
            </a:endParaRPr>
          </a:p>
        </p:txBody>
      </p:sp>
      <p:sp>
        <p:nvSpPr>
          <p:cNvPr id="4" name="Slide Number Placeholder 3">
            <a:extLst>
              <a:ext uri="{FF2B5EF4-FFF2-40B4-BE49-F238E27FC236}">
                <a16:creationId xmlns:a16="http://schemas.microsoft.com/office/drawing/2014/main" id="{8280F6FF-AEFE-E14F-8D46-3F14BE5EE850}"/>
              </a:ext>
            </a:extLst>
          </p:cNvPr>
          <p:cNvSpPr>
            <a:spLocks noGrp="1"/>
          </p:cNvSpPr>
          <p:nvPr>
            <p:ph type="sldNum" sz="quarter" idx="12"/>
          </p:nvPr>
        </p:nvSpPr>
        <p:spPr/>
        <p:txBody>
          <a:bodyPr/>
          <a:lstStyle/>
          <a:p>
            <a:fld id="{7DFC1CBA-4892-A140-A01E-A83B9C8F6E3B}" type="slidenum">
              <a:rPr lang="en-US" smtClean="0"/>
              <a:pPr/>
              <a:t>5</a:t>
            </a:fld>
            <a:endParaRPr lang="en-US" dirty="0"/>
          </a:p>
        </p:txBody>
      </p:sp>
      <p:graphicFrame>
        <p:nvGraphicFramePr>
          <p:cNvPr id="6" name="Chart 5">
            <a:extLst>
              <a:ext uri="{FF2B5EF4-FFF2-40B4-BE49-F238E27FC236}">
                <a16:creationId xmlns:a16="http://schemas.microsoft.com/office/drawing/2014/main" id="{F85275F1-0CAA-754C-828F-BFC0A559B3F6}"/>
              </a:ext>
            </a:extLst>
          </p:cNvPr>
          <p:cNvGraphicFramePr/>
          <p:nvPr>
            <p:extLst>
              <p:ext uri="{D42A27DB-BD31-4B8C-83A1-F6EECF244321}">
                <p14:modId xmlns:p14="http://schemas.microsoft.com/office/powerpoint/2010/main" val="1718661487"/>
              </p:ext>
            </p:extLst>
          </p:nvPr>
        </p:nvGraphicFramePr>
        <p:xfrm>
          <a:off x="7101276" y="2179768"/>
          <a:ext cx="4941712" cy="3412339"/>
        </p:xfrm>
        <a:graphic>
          <a:graphicData uri="http://schemas.openxmlformats.org/drawingml/2006/chart">
            <c:chart xmlns:c="http://schemas.openxmlformats.org/drawingml/2006/chart" xmlns:r="http://schemas.openxmlformats.org/officeDocument/2006/relationships" r:id="rId2"/>
          </a:graphicData>
        </a:graphic>
      </p:graphicFrame>
      <p:sp>
        <p:nvSpPr>
          <p:cNvPr id="12" name="Title 11">
            <a:extLst>
              <a:ext uri="{FF2B5EF4-FFF2-40B4-BE49-F238E27FC236}">
                <a16:creationId xmlns:a16="http://schemas.microsoft.com/office/drawing/2014/main" id="{831C75DE-3676-744A-87DA-6206C65F68E0}"/>
              </a:ext>
            </a:extLst>
          </p:cNvPr>
          <p:cNvSpPr>
            <a:spLocks noGrp="1"/>
          </p:cNvSpPr>
          <p:nvPr>
            <p:ph type="title"/>
          </p:nvPr>
        </p:nvSpPr>
        <p:spPr>
          <a:xfrm>
            <a:off x="838200" y="283224"/>
            <a:ext cx="10515600" cy="1312744"/>
          </a:xfrm>
        </p:spPr>
        <p:txBody>
          <a:bodyPr/>
          <a:lstStyle/>
          <a:p>
            <a:r>
              <a:rPr lang="en-US" dirty="0"/>
              <a:t>Data Collection</a:t>
            </a:r>
          </a:p>
        </p:txBody>
      </p:sp>
      <p:sp>
        <p:nvSpPr>
          <p:cNvPr id="13" name="TextBox 12">
            <a:extLst>
              <a:ext uri="{FF2B5EF4-FFF2-40B4-BE49-F238E27FC236}">
                <a16:creationId xmlns:a16="http://schemas.microsoft.com/office/drawing/2014/main" id="{D2C52566-E4FB-1041-8062-5B21615AAEB1}"/>
              </a:ext>
            </a:extLst>
          </p:cNvPr>
          <p:cNvSpPr txBox="1"/>
          <p:nvPr/>
        </p:nvSpPr>
        <p:spPr>
          <a:xfrm>
            <a:off x="10563578" y="5955434"/>
            <a:ext cx="1580444" cy="646331"/>
          </a:xfrm>
          <a:prstGeom prst="rect">
            <a:avLst/>
          </a:prstGeom>
          <a:noFill/>
        </p:spPr>
        <p:txBody>
          <a:bodyPr wrap="square" rtlCol="0">
            <a:spAutoFit/>
          </a:bodyPr>
          <a:lstStyle/>
          <a:p>
            <a:pPr algn="r"/>
            <a:r>
              <a:rPr lang="en-US" altLang="zh-CN" dirty="0"/>
              <a:t>Total: 65k</a:t>
            </a:r>
          </a:p>
          <a:p>
            <a:endParaRPr lang="en-US" dirty="0"/>
          </a:p>
        </p:txBody>
      </p:sp>
    </p:spTree>
    <p:extLst>
      <p:ext uri="{BB962C8B-B14F-4D97-AF65-F5344CB8AC3E}">
        <p14:creationId xmlns:p14="http://schemas.microsoft.com/office/powerpoint/2010/main" val="3940763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1767F-47C4-A547-BAC4-740AA14BDB32}"/>
              </a:ext>
            </a:extLst>
          </p:cNvPr>
          <p:cNvSpPr>
            <a:spLocks noGrp="1"/>
          </p:cNvSpPr>
          <p:nvPr>
            <p:ph type="title"/>
          </p:nvPr>
        </p:nvSpPr>
        <p:spPr/>
        <p:txBody>
          <a:bodyPr/>
          <a:lstStyle/>
          <a:p>
            <a:r>
              <a:rPr lang="en-US" dirty="0"/>
              <a:t>Data Cleaning</a:t>
            </a:r>
            <a:r>
              <a:rPr lang="zh-CN" altLang="en-US" dirty="0"/>
              <a:t> </a:t>
            </a:r>
            <a:r>
              <a:rPr lang="en-US" altLang="zh-CN" dirty="0"/>
              <a:t>&amp;</a:t>
            </a:r>
            <a:r>
              <a:rPr lang="zh-CN" altLang="en-US" dirty="0"/>
              <a:t> </a:t>
            </a:r>
            <a:r>
              <a:rPr lang="en-US" altLang="zh-CN" dirty="0"/>
              <a:t>Processing</a:t>
            </a:r>
            <a:endParaRPr lang="en-US" dirty="0"/>
          </a:p>
        </p:txBody>
      </p:sp>
      <p:sp>
        <p:nvSpPr>
          <p:cNvPr id="4" name="Slide Number Placeholder 3">
            <a:extLst>
              <a:ext uri="{FF2B5EF4-FFF2-40B4-BE49-F238E27FC236}">
                <a16:creationId xmlns:a16="http://schemas.microsoft.com/office/drawing/2014/main" id="{CC8A53A7-86C3-3142-8018-FC4955A15665}"/>
              </a:ext>
            </a:extLst>
          </p:cNvPr>
          <p:cNvSpPr>
            <a:spLocks noGrp="1"/>
          </p:cNvSpPr>
          <p:nvPr>
            <p:ph type="sldNum" sz="quarter" idx="12"/>
          </p:nvPr>
        </p:nvSpPr>
        <p:spPr/>
        <p:txBody>
          <a:bodyPr/>
          <a:lstStyle/>
          <a:p>
            <a:fld id="{7DFC1CBA-4892-A140-A01E-A83B9C8F6E3B}" type="slidenum">
              <a:rPr lang="en-US" smtClean="0"/>
              <a:pPr/>
              <a:t>6</a:t>
            </a:fld>
            <a:endParaRPr lang="en-US" dirty="0"/>
          </a:p>
        </p:txBody>
      </p:sp>
      <p:grpSp>
        <p:nvGrpSpPr>
          <p:cNvPr id="3" name="组合 2">
            <a:extLst>
              <a:ext uri="{FF2B5EF4-FFF2-40B4-BE49-F238E27FC236}">
                <a16:creationId xmlns:a16="http://schemas.microsoft.com/office/drawing/2014/main" id="{92388F1D-AD5F-6B4E-91A9-005691AF68CD}"/>
              </a:ext>
            </a:extLst>
          </p:cNvPr>
          <p:cNvGrpSpPr/>
          <p:nvPr/>
        </p:nvGrpSpPr>
        <p:grpSpPr>
          <a:xfrm>
            <a:off x="487571" y="1660191"/>
            <a:ext cx="6254923" cy="3046988"/>
            <a:chOff x="1038423" y="1287030"/>
            <a:chExt cx="6047910" cy="3046988"/>
          </a:xfrm>
        </p:grpSpPr>
        <p:sp>
          <p:nvSpPr>
            <p:cNvPr id="9" name="TextBox 8">
              <a:extLst>
                <a:ext uri="{FF2B5EF4-FFF2-40B4-BE49-F238E27FC236}">
                  <a16:creationId xmlns:a16="http://schemas.microsoft.com/office/drawing/2014/main" id="{A88351D2-9BE4-1B4B-88C6-8A119495FE16}"/>
                </a:ext>
              </a:extLst>
            </p:cNvPr>
            <p:cNvSpPr txBox="1"/>
            <p:nvPr/>
          </p:nvSpPr>
          <p:spPr>
            <a:xfrm>
              <a:off x="1558579" y="1287030"/>
              <a:ext cx="5007600" cy="3046988"/>
            </a:xfrm>
            <a:prstGeom prst="rect">
              <a:avLst/>
            </a:prstGeom>
            <a:noFill/>
          </p:spPr>
          <p:txBody>
            <a:bodyPr wrap="square" rtlCol="0">
              <a:spAutoFit/>
            </a:bodyPr>
            <a:lstStyle/>
            <a:p>
              <a:r>
                <a:rPr lang="en-US" altLang="zh-CN" sz="1600" dirty="0">
                  <a:solidFill>
                    <a:schemeClr val="accent1"/>
                  </a:solidFill>
                </a:rPr>
                <a:t>Data Cleaning</a:t>
              </a:r>
              <a:endParaRPr lang="en-US" sz="1600" dirty="0">
                <a:solidFill>
                  <a:schemeClr val="accent1"/>
                </a:solidFill>
                <a:latin typeface="Helvetica" pitchFamily="2" charset="0"/>
              </a:endParaRPr>
            </a:p>
            <a:p>
              <a:pPr marL="285750" indent="-285750">
                <a:buFont typeface="Arial" panose="020B0604020202020204" pitchFamily="34" charset="0"/>
                <a:buChar char="•"/>
              </a:pPr>
              <a:r>
                <a:rPr lang="en-US" sz="1600" dirty="0">
                  <a:latin typeface="Helvetica" pitchFamily="2" charset="0"/>
                </a:rPr>
                <a:t>Turn the text into a list of words (tokenization)</a:t>
              </a:r>
            </a:p>
            <a:p>
              <a:pPr marL="285750" indent="-285750">
                <a:buFont typeface="Arial" panose="020B0604020202020204" pitchFamily="34" charset="0"/>
                <a:buChar char="•"/>
              </a:pPr>
              <a:r>
                <a:rPr lang="en-US" sz="1600" dirty="0">
                  <a:latin typeface="Helvetica" pitchFamily="2" charset="0"/>
                </a:rPr>
                <a:t>Remove punctuation</a:t>
              </a:r>
            </a:p>
            <a:p>
              <a:pPr marL="285750" indent="-285750">
                <a:buFont typeface="Arial" panose="020B0604020202020204" pitchFamily="34" charset="0"/>
                <a:buChar char="•"/>
              </a:pPr>
              <a:r>
                <a:rPr lang="en-US" sz="1600" dirty="0">
                  <a:latin typeface="Helvetica" pitchFamily="2" charset="0"/>
                </a:rPr>
                <a:t>Eliminate a word if stripping the punctuation from it yields the empty string</a:t>
              </a:r>
            </a:p>
            <a:p>
              <a:pPr marL="285750" indent="-285750">
                <a:buFont typeface="Arial" panose="020B0604020202020204" pitchFamily="34" charset="0"/>
                <a:buChar char="•"/>
              </a:pPr>
              <a:r>
                <a:rPr lang="en-US" sz="1600" dirty="0">
                  <a:latin typeface="Helvetica" pitchFamily="2" charset="0"/>
                </a:rPr>
                <a:t>Convert the word to lower case </a:t>
              </a:r>
            </a:p>
            <a:p>
              <a:pPr marL="285750" indent="-285750">
                <a:buFont typeface="Arial" panose="020B0604020202020204" pitchFamily="34" charset="0"/>
                <a:buChar char="•"/>
              </a:pPr>
              <a:r>
                <a:rPr lang="en-US" sz="1600" dirty="0">
                  <a:latin typeface="Helvetica" pitchFamily="2" charset="0"/>
                </a:rPr>
                <a:t>Eliminate all stop words </a:t>
              </a:r>
            </a:p>
            <a:p>
              <a:pPr marL="285750" indent="-285750">
                <a:buFont typeface="Arial" panose="020B0604020202020204" pitchFamily="34" charset="0"/>
                <a:buChar char="•"/>
              </a:pPr>
              <a:r>
                <a:rPr lang="en-US" sz="1600" dirty="0">
                  <a:latin typeface="Helvetica" pitchFamily="2" charset="0"/>
                </a:rPr>
                <a:t>Remove URLs and hashtags</a:t>
              </a:r>
            </a:p>
            <a:p>
              <a:pPr marL="285750" indent="-285750">
                <a:buFont typeface="Arial" panose="020B0604020202020204" pitchFamily="34" charset="0"/>
                <a:buChar char="•"/>
              </a:pPr>
              <a:r>
                <a:rPr lang="en-US" sz="1600" dirty="0">
                  <a:latin typeface="Helvetica" pitchFamily="2" charset="0"/>
                </a:rPr>
                <a:t>Remove characters from foreign languages </a:t>
              </a:r>
            </a:p>
            <a:p>
              <a:pPr marL="285750" indent="-285750">
                <a:buFont typeface="Arial" panose="020B0604020202020204" pitchFamily="34" charset="0"/>
                <a:buChar char="•"/>
              </a:pPr>
              <a:endParaRPr lang="en-US" sz="1600" b="1" dirty="0"/>
            </a:p>
            <a:p>
              <a:pPr marL="285750" indent="-285750">
                <a:buFont typeface="Arial" panose="020B0604020202020204" pitchFamily="34" charset="0"/>
                <a:buChar char="•"/>
              </a:pPr>
              <a:endParaRPr lang="en-US" sz="1600" b="1" dirty="0"/>
            </a:p>
            <a:p>
              <a:pPr marL="285750" indent="-285750">
                <a:buFont typeface="Arial" panose="020B0604020202020204" pitchFamily="34" charset="0"/>
                <a:buChar char="•"/>
              </a:pPr>
              <a:endParaRPr lang="en-US" sz="1600" dirty="0"/>
            </a:p>
          </p:txBody>
        </p:sp>
        <p:pic>
          <p:nvPicPr>
            <p:cNvPr id="8" name="图片 7">
              <a:extLst>
                <a:ext uri="{FF2B5EF4-FFF2-40B4-BE49-F238E27FC236}">
                  <a16:creationId xmlns:a16="http://schemas.microsoft.com/office/drawing/2014/main" id="{128D743B-4489-B64D-8881-01F9BD65547D}"/>
                </a:ext>
              </a:extLst>
            </p:cNvPr>
            <p:cNvPicPr>
              <a:picLocks noChangeAspect="1"/>
            </p:cNvPicPr>
            <p:nvPr/>
          </p:nvPicPr>
          <p:blipFill>
            <a:blip r:embed="rId3"/>
            <a:stretch>
              <a:fillRect/>
            </a:stretch>
          </p:blipFill>
          <p:spPr>
            <a:xfrm>
              <a:off x="1038423" y="3694854"/>
              <a:ext cx="6047910" cy="442182"/>
            </a:xfrm>
            <a:prstGeom prst="rect">
              <a:avLst/>
            </a:prstGeom>
          </p:spPr>
        </p:pic>
      </p:grpSp>
      <p:sp>
        <p:nvSpPr>
          <p:cNvPr id="10" name="TextBox 8">
            <a:extLst>
              <a:ext uri="{FF2B5EF4-FFF2-40B4-BE49-F238E27FC236}">
                <a16:creationId xmlns:a16="http://schemas.microsoft.com/office/drawing/2014/main" id="{C4E954A8-D765-1D4A-9B4E-254F5BBE137D}"/>
              </a:ext>
            </a:extLst>
          </p:cNvPr>
          <p:cNvSpPr txBox="1"/>
          <p:nvPr/>
        </p:nvSpPr>
        <p:spPr>
          <a:xfrm>
            <a:off x="7436005" y="1660191"/>
            <a:ext cx="3151314" cy="1569660"/>
          </a:xfrm>
          <a:prstGeom prst="rect">
            <a:avLst/>
          </a:prstGeom>
          <a:noFill/>
        </p:spPr>
        <p:txBody>
          <a:bodyPr wrap="square" rtlCol="0">
            <a:spAutoFit/>
          </a:bodyPr>
          <a:lstStyle/>
          <a:p>
            <a:r>
              <a:rPr lang="en-US" altLang="zh-CN" sz="1600" dirty="0">
                <a:solidFill>
                  <a:schemeClr val="accent1"/>
                </a:solidFill>
              </a:rPr>
              <a:t>Data Processing</a:t>
            </a:r>
            <a:endParaRPr lang="en-US" sz="1600" dirty="0">
              <a:solidFill>
                <a:schemeClr val="accent1"/>
              </a:solidFill>
              <a:latin typeface="Helvetica" pitchFamily="2" charset="0"/>
            </a:endParaRPr>
          </a:p>
          <a:p>
            <a:pPr marL="285750" indent="-285750">
              <a:buFont typeface="Arial" panose="020B0604020202020204" pitchFamily="34" charset="0"/>
              <a:buChar char="•"/>
            </a:pPr>
            <a:r>
              <a:rPr lang="en-US" altLang="zh-CN" sz="1600" dirty="0">
                <a:latin typeface="Helvetica" pitchFamily="2" charset="0"/>
              </a:rPr>
              <a:t>Count</a:t>
            </a:r>
            <a:r>
              <a:rPr lang="zh-CN" altLang="en-US" sz="1600" dirty="0">
                <a:latin typeface="Helvetica" pitchFamily="2" charset="0"/>
              </a:rPr>
              <a:t> </a:t>
            </a:r>
            <a:r>
              <a:rPr lang="en-US" altLang="zh-CN" sz="1600" dirty="0">
                <a:latin typeface="Helvetica" pitchFamily="2" charset="0"/>
              </a:rPr>
              <a:t>word frequency</a:t>
            </a:r>
          </a:p>
          <a:p>
            <a:pPr marL="285750" indent="-285750">
              <a:buFont typeface="Arial" panose="020B0604020202020204" pitchFamily="34" charset="0"/>
              <a:buChar char="•"/>
            </a:pPr>
            <a:r>
              <a:rPr lang="en-US" altLang="zh-CN" sz="1600" dirty="0">
                <a:latin typeface="Helvetica" pitchFamily="2" charset="0"/>
              </a:rPr>
              <a:t>Form a ranking</a:t>
            </a:r>
          </a:p>
          <a:p>
            <a:pPr marL="285750" indent="-285750">
              <a:buFont typeface="Arial" panose="020B0604020202020204" pitchFamily="34" charset="0"/>
              <a:buChar char="•"/>
            </a:pPr>
            <a:endParaRPr lang="en-US" sz="1600" b="1" dirty="0"/>
          </a:p>
          <a:p>
            <a:pPr marL="285750" indent="-285750">
              <a:buFont typeface="Arial" panose="020B0604020202020204" pitchFamily="34" charset="0"/>
              <a:buChar char="•"/>
            </a:pPr>
            <a:endParaRPr lang="en-US" sz="1600" b="1" dirty="0"/>
          </a:p>
          <a:p>
            <a:pPr marL="285750" indent="-285750">
              <a:buFont typeface="Arial" panose="020B0604020202020204" pitchFamily="34" charset="0"/>
              <a:buChar char="•"/>
            </a:pPr>
            <a:endParaRPr lang="en-US" sz="1600" dirty="0"/>
          </a:p>
        </p:txBody>
      </p:sp>
      <p:pic>
        <p:nvPicPr>
          <p:cNvPr id="12" name="图片 11">
            <a:extLst>
              <a:ext uri="{FF2B5EF4-FFF2-40B4-BE49-F238E27FC236}">
                <a16:creationId xmlns:a16="http://schemas.microsoft.com/office/drawing/2014/main" id="{10F15862-C3BA-6042-B148-A5043B0B5C83}"/>
              </a:ext>
            </a:extLst>
          </p:cNvPr>
          <p:cNvPicPr>
            <a:picLocks noChangeAspect="1"/>
          </p:cNvPicPr>
          <p:nvPr/>
        </p:nvPicPr>
        <p:blipFill>
          <a:blip r:embed="rId4"/>
          <a:stretch>
            <a:fillRect/>
          </a:stretch>
        </p:blipFill>
        <p:spPr>
          <a:xfrm>
            <a:off x="7422559" y="2785952"/>
            <a:ext cx="2236921" cy="3457060"/>
          </a:xfrm>
          <a:prstGeom prst="rect">
            <a:avLst/>
          </a:prstGeom>
        </p:spPr>
      </p:pic>
      <p:pic>
        <p:nvPicPr>
          <p:cNvPr id="13" name="图片 12">
            <a:extLst>
              <a:ext uri="{FF2B5EF4-FFF2-40B4-BE49-F238E27FC236}">
                <a16:creationId xmlns:a16="http://schemas.microsoft.com/office/drawing/2014/main" id="{48FD17DC-38BC-CE4A-BB85-40375A41C400}"/>
              </a:ext>
            </a:extLst>
          </p:cNvPr>
          <p:cNvPicPr>
            <a:picLocks noChangeAspect="1"/>
          </p:cNvPicPr>
          <p:nvPr/>
        </p:nvPicPr>
        <p:blipFill>
          <a:blip r:embed="rId5"/>
          <a:stretch>
            <a:fillRect/>
          </a:stretch>
        </p:blipFill>
        <p:spPr>
          <a:xfrm>
            <a:off x="9697249" y="2759764"/>
            <a:ext cx="2094638" cy="3509437"/>
          </a:xfrm>
          <a:prstGeom prst="rect">
            <a:avLst/>
          </a:prstGeom>
        </p:spPr>
      </p:pic>
      <p:sp>
        <p:nvSpPr>
          <p:cNvPr id="14" name="文本框 13">
            <a:extLst>
              <a:ext uri="{FF2B5EF4-FFF2-40B4-BE49-F238E27FC236}">
                <a16:creationId xmlns:a16="http://schemas.microsoft.com/office/drawing/2014/main" id="{7C341B16-EC66-4C47-A96F-35767AF8F740}"/>
              </a:ext>
            </a:extLst>
          </p:cNvPr>
          <p:cNvSpPr txBox="1"/>
          <p:nvPr/>
        </p:nvSpPr>
        <p:spPr>
          <a:xfrm>
            <a:off x="7436005" y="2467667"/>
            <a:ext cx="4255117" cy="276999"/>
          </a:xfrm>
          <a:prstGeom prst="rect">
            <a:avLst/>
          </a:prstGeom>
          <a:noFill/>
        </p:spPr>
        <p:txBody>
          <a:bodyPr wrap="square" rtlCol="0">
            <a:spAutoFit/>
          </a:bodyPr>
          <a:lstStyle/>
          <a:p>
            <a:r>
              <a:rPr kumimoji="1" lang="en-US" altLang="zh-CN" sz="1200" dirty="0"/>
              <a:t>Word Frequency Statistics before/after February 1st (top 30)</a:t>
            </a:r>
            <a:endParaRPr kumimoji="1" lang="zh-CN" altLang="en-US" sz="1200" dirty="0"/>
          </a:p>
        </p:txBody>
      </p:sp>
      <p:sp>
        <p:nvSpPr>
          <p:cNvPr id="11" name="TextBox 8">
            <a:extLst>
              <a:ext uri="{FF2B5EF4-FFF2-40B4-BE49-F238E27FC236}">
                <a16:creationId xmlns:a16="http://schemas.microsoft.com/office/drawing/2014/main" id="{F37CAE78-0C23-44E2-98F9-F0BF39156EC9}"/>
              </a:ext>
            </a:extLst>
          </p:cNvPr>
          <p:cNvSpPr txBox="1"/>
          <p:nvPr/>
        </p:nvSpPr>
        <p:spPr>
          <a:xfrm>
            <a:off x="1025531" y="4609697"/>
            <a:ext cx="4594897" cy="2308324"/>
          </a:xfrm>
          <a:prstGeom prst="rect">
            <a:avLst/>
          </a:prstGeom>
          <a:noFill/>
        </p:spPr>
        <p:txBody>
          <a:bodyPr wrap="square" rtlCol="0">
            <a:spAutoFit/>
          </a:bodyPr>
          <a:lstStyle/>
          <a:p>
            <a:r>
              <a:rPr lang="en-US" altLang="zh-CN" sz="1600" dirty="0">
                <a:solidFill>
                  <a:schemeClr val="accent1"/>
                </a:solidFill>
              </a:rPr>
              <a:t>Used Packages</a:t>
            </a:r>
          </a:p>
          <a:p>
            <a:pPr marL="285750" indent="-285750">
              <a:buFont typeface="Arial" panose="020B0604020202020204" pitchFamily="34" charset="0"/>
              <a:buChar char="•"/>
            </a:pPr>
            <a:r>
              <a:rPr lang="en-US" altLang="zh-CN" sz="1600" dirty="0">
                <a:latin typeface="Helvetica" pitchFamily="2" charset="0"/>
              </a:rPr>
              <a:t>Pandas, </a:t>
            </a:r>
            <a:r>
              <a:rPr lang="en-US" altLang="zh-CN" sz="1600" dirty="0" err="1">
                <a:latin typeface="Helvetica" pitchFamily="2" charset="0"/>
              </a:rPr>
              <a:t>Numpy</a:t>
            </a:r>
            <a:endParaRPr lang="en-US" altLang="zh-CN" sz="1600" dirty="0">
              <a:latin typeface="Helvetica" pitchFamily="2" charset="0"/>
            </a:endParaRPr>
          </a:p>
          <a:p>
            <a:pPr marL="285750" indent="-285750">
              <a:buFont typeface="Arial" panose="020B0604020202020204" pitchFamily="34" charset="0"/>
              <a:buChar char="•"/>
            </a:pPr>
            <a:r>
              <a:rPr lang="en-US" altLang="zh-CN" sz="1600" dirty="0">
                <a:latin typeface="Helvetica" pitchFamily="2" charset="0"/>
              </a:rPr>
              <a:t>Matplotlib, Seaborn</a:t>
            </a:r>
          </a:p>
          <a:p>
            <a:pPr marL="285750" indent="-285750">
              <a:buFont typeface="Arial" panose="020B0604020202020204" pitchFamily="34" charset="0"/>
              <a:buChar char="•"/>
            </a:pPr>
            <a:r>
              <a:rPr lang="en-US" altLang="zh-CN" sz="1600" dirty="0" err="1">
                <a:latin typeface="Helvetica" pitchFamily="2" charset="0"/>
              </a:rPr>
              <a:t>Beautifulsoup</a:t>
            </a:r>
            <a:r>
              <a:rPr lang="en-US" altLang="zh-CN" sz="1600" dirty="0">
                <a:latin typeface="Helvetica" pitchFamily="2" charset="0"/>
              </a:rPr>
              <a:t>, Requests, re</a:t>
            </a:r>
          </a:p>
          <a:p>
            <a:pPr marL="285750" indent="-285750">
              <a:buFont typeface="Arial" panose="020B0604020202020204" pitchFamily="34" charset="0"/>
              <a:buChar char="•"/>
            </a:pPr>
            <a:r>
              <a:rPr lang="en-US" altLang="zh-CN" sz="1600" dirty="0" err="1">
                <a:latin typeface="Helvetica" pitchFamily="2" charset="0"/>
              </a:rPr>
              <a:t>Sklearn</a:t>
            </a:r>
            <a:r>
              <a:rPr lang="en-US" altLang="zh-CN" sz="1600" dirty="0">
                <a:latin typeface="Helvetica" pitchFamily="2" charset="0"/>
              </a:rPr>
              <a:t>, </a:t>
            </a:r>
            <a:r>
              <a:rPr lang="en-US" altLang="zh-CN" sz="1600" dirty="0" err="1">
                <a:latin typeface="Helvetica" pitchFamily="2" charset="0"/>
              </a:rPr>
              <a:t>Gensim</a:t>
            </a:r>
            <a:endParaRPr lang="en-US" altLang="zh-CN" sz="1600" dirty="0">
              <a:latin typeface="Helvetica" pitchFamily="2" charset="0"/>
            </a:endParaRPr>
          </a:p>
          <a:p>
            <a:pPr marL="285750" indent="-285750">
              <a:buFont typeface="Arial" panose="020B0604020202020204" pitchFamily="34" charset="0"/>
              <a:buChar char="•"/>
            </a:pPr>
            <a:r>
              <a:rPr lang="en-US" altLang="zh-CN" sz="1600" dirty="0" err="1">
                <a:latin typeface="Helvetica" pitchFamily="2" charset="0"/>
              </a:rPr>
              <a:t>WordCloud</a:t>
            </a:r>
            <a:endParaRPr lang="en-US" altLang="zh-CN" sz="1600" dirty="0">
              <a:latin typeface="Helvetica" pitchFamily="2" charset="0"/>
            </a:endParaRPr>
          </a:p>
          <a:p>
            <a:pPr marL="285750" indent="-285750">
              <a:buFont typeface="Arial" panose="020B0604020202020204" pitchFamily="34" charset="0"/>
              <a:buChar char="•"/>
            </a:pPr>
            <a:endParaRPr lang="en-US" sz="1600" b="1" dirty="0"/>
          </a:p>
          <a:p>
            <a:pPr marL="285750" indent="-285750">
              <a:buFont typeface="Arial" panose="020B0604020202020204" pitchFamily="34" charset="0"/>
              <a:buChar char="•"/>
            </a:pPr>
            <a:endParaRPr lang="en-US" sz="1600" b="1" dirty="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3420575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C1AE8C-BAA4-2042-BC65-338A68B8D621}"/>
              </a:ext>
            </a:extLst>
          </p:cNvPr>
          <p:cNvSpPr>
            <a:spLocks noGrp="1"/>
          </p:cNvSpPr>
          <p:nvPr>
            <p:ph type="title"/>
          </p:nvPr>
        </p:nvSpPr>
        <p:spPr/>
        <p:txBody>
          <a:bodyPr/>
          <a:lstStyle/>
          <a:p>
            <a:r>
              <a:rPr lang="en-US" altLang="zh-CN" dirty="0"/>
              <a:t>Data Visualization</a:t>
            </a:r>
            <a:r>
              <a:rPr lang="zh-CN" altLang="en-US" dirty="0"/>
              <a:t>：</a:t>
            </a:r>
            <a:r>
              <a:rPr lang="en-US" altLang="zh-CN" dirty="0"/>
              <a:t>Word cloud</a:t>
            </a:r>
            <a:endParaRPr lang="en-US" dirty="0"/>
          </a:p>
        </p:txBody>
      </p:sp>
      <p:sp>
        <p:nvSpPr>
          <p:cNvPr id="6" name="Text Placeholder 5">
            <a:extLst>
              <a:ext uri="{FF2B5EF4-FFF2-40B4-BE49-F238E27FC236}">
                <a16:creationId xmlns:a16="http://schemas.microsoft.com/office/drawing/2014/main" id="{8335D781-AB4C-C040-A302-F407C2D242BD}"/>
              </a:ext>
            </a:extLst>
          </p:cNvPr>
          <p:cNvSpPr>
            <a:spLocks noGrp="1"/>
          </p:cNvSpPr>
          <p:nvPr>
            <p:ph type="body" idx="1"/>
          </p:nvPr>
        </p:nvSpPr>
        <p:spPr>
          <a:xfrm>
            <a:off x="2418865" y="1681163"/>
            <a:ext cx="2790917" cy="823912"/>
          </a:xfrm>
        </p:spPr>
        <p:txBody>
          <a:bodyPr>
            <a:normAutofit/>
          </a:bodyPr>
          <a:lstStyle/>
          <a:p>
            <a:r>
              <a:rPr lang="en-US" altLang="zh-CN" sz="2400" dirty="0"/>
              <a:t>2009/3/11-2020/2/1</a:t>
            </a:r>
            <a:endParaRPr lang="en-US" sz="2400" dirty="0"/>
          </a:p>
        </p:txBody>
      </p:sp>
      <p:pic>
        <p:nvPicPr>
          <p:cNvPr id="11" name="Content Placeholder 10" descr="A picture containing text, newspaper&#10;&#10;Description automatically generated">
            <a:extLst>
              <a:ext uri="{FF2B5EF4-FFF2-40B4-BE49-F238E27FC236}">
                <a16:creationId xmlns:a16="http://schemas.microsoft.com/office/drawing/2014/main" id="{EDEFB199-58CB-FE4F-ACCB-9426268EB4D0}"/>
              </a:ext>
            </a:extLst>
          </p:cNvPr>
          <p:cNvPicPr>
            <a:picLocks noGrp="1" noChangeAspect="1"/>
          </p:cNvPicPr>
          <p:nvPr>
            <p:ph sz="half" idx="2"/>
          </p:nvPr>
        </p:nvPicPr>
        <p:blipFill>
          <a:blip r:embed="rId3"/>
          <a:stretch>
            <a:fillRect/>
          </a:stretch>
        </p:blipFill>
        <p:spPr>
          <a:xfrm>
            <a:off x="6677993" y="2504897"/>
            <a:ext cx="3400425" cy="3400425"/>
          </a:xfrm>
        </p:spPr>
      </p:pic>
      <p:sp>
        <p:nvSpPr>
          <p:cNvPr id="8" name="Text Placeholder 7">
            <a:extLst>
              <a:ext uri="{FF2B5EF4-FFF2-40B4-BE49-F238E27FC236}">
                <a16:creationId xmlns:a16="http://schemas.microsoft.com/office/drawing/2014/main" id="{13092EDB-267B-734C-81E5-8073B7A164AF}"/>
              </a:ext>
            </a:extLst>
          </p:cNvPr>
          <p:cNvSpPr>
            <a:spLocks noGrp="1"/>
          </p:cNvSpPr>
          <p:nvPr>
            <p:ph type="body" sz="quarter" idx="3"/>
          </p:nvPr>
        </p:nvSpPr>
        <p:spPr>
          <a:xfrm>
            <a:off x="6982746" y="1681163"/>
            <a:ext cx="2790917" cy="823912"/>
          </a:xfrm>
        </p:spPr>
        <p:txBody>
          <a:bodyPr>
            <a:normAutofit/>
          </a:bodyPr>
          <a:lstStyle/>
          <a:p>
            <a:r>
              <a:rPr lang="en-US" sz="2400" dirty="0"/>
              <a:t>2020/2/1</a:t>
            </a:r>
            <a:r>
              <a:rPr lang="en-US" altLang="zh-CN" sz="2400" dirty="0"/>
              <a:t>-</a:t>
            </a:r>
            <a:r>
              <a:rPr lang="en-US" sz="2400" dirty="0"/>
              <a:t>2022/2/</a:t>
            </a:r>
            <a:r>
              <a:rPr lang="en-US" altLang="zh-CN" sz="2400" dirty="0"/>
              <a:t>23</a:t>
            </a:r>
            <a:endParaRPr lang="en-US" sz="2400" dirty="0"/>
          </a:p>
        </p:txBody>
      </p:sp>
      <p:sp>
        <p:nvSpPr>
          <p:cNvPr id="2" name="Slide Number Placeholder 1">
            <a:extLst>
              <a:ext uri="{FF2B5EF4-FFF2-40B4-BE49-F238E27FC236}">
                <a16:creationId xmlns:a16="http://schemas.microsoft.com/office/drawing/2014/main" id="{68F4D5D1-49FC-C949-80DA-4065656C5F61}"/>
              </a:ext>
            </a:extLst>
          </p:cNvPr>
          <p:cNvSpPr>
            <a:spLocks noGrp="1"/>
          </p:cNvSpPr>
          <p:nvPr>
            <p:ph type="sldNum" sz="quarter" idx="12"/>
          </p:nvPr>
        </p:nvSpPr>
        <p:spPr/>
        <p:txBody>
          <a:bodyPr/>
          <a:lstStyle/>
          <a:p>
            <a:fld id="{7DFC1CBA-4892-A140-A01E-A83B9C8F6E3B}" type="slidenum">
              <a:rPr lang="en-US" smtClean="0"/>
              <a:t>7</a:t>
            </a:fld>
            <a:endParaRPr lang="en-US" dirty="0"/>
          </a:p>
        </p:txBody>
      </p:sp>
      <p:pic>
        <p:nvPicPr>
          <p:cNvPr id="4" name="Picture 3" descr="A picture containing text, newspaper&#10;&#10;Description automatically generated">
            <a:extLst>
              <a:ext uri="{FF2B5EF4-FFF2-40B4-BE49-F238E27FC236}">
                <a16:creationId xmlns:a16="http://schemas.microsoft.com/office/drawing/2014/main" id="{4C39FF01-B548-C344-A1C5-9D90C1EEADEE}"/>
              </a:ext>
            </a:extLst>
          </p:cNvPr>
          <p:cNvPicPr>
            <a:picLocks noChangeAspect="1"/>
          </p:cNvPicPr>
          <p:nvPr/>
        </p:nvPicPr>
        <p:blipFill>
          <a:blip r:embed="rId4"/>
          <a:stretch>
            <a:fillRect/>
          </a:stretch>
        </p:blipFill>
        <p:spPr>
          <a:xfrm>
            <a:off x="2114641" y="2504897"/>
            <a:ext cx="3399367" cy="3399367"/>
          </a:xfrm>
          <a:prstGeom prst="rect">
            <a:avLst/>
          </a:prstGeom>
        </p:spPr>
      </p:pic>
    </p:spTree>
    <p:extLst>
      <p:ext uri="{BB962C8B-B14F-4D97-AF65-F5344CB8AC3E}">
        <p14:creationId xmlns:p14="http://schemas.microsoft.com/office/powerpoint/2010/main" val="2073135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C1AE8C-BAA4-2042-BC65-338A68B8D621}"/>
              </a:ext>
            </a:extLst>
          </p:cNvPr>
          <p:cNvSpPr>
            <a:spLocks noGrp="1"/>
          </p:cNvSpPr>
          <p:nvPr>
            <p:ph type="title"/>
          </p:nvPr>
        </p:nvSpPr>
        <p:spPr/>
        <p:txBody>
          <a:bodyPr/>
          <a:lstStyle/>
          <a:p>
            <a:r>
              <a:rPr lang="en-US" altLang="zh-CN" dirty="0"/>
              <a:t>Data Analysis - Absolute Ranking Values</a:t>
            </a:r>
            <a:endParaRPr lang="en-US" dirty="0"/>
          </a:p>
        </p:txBody>
      </p:sp>
      <p:sp>
        <p:nvSpPr>
          <p:cNvPr id="2" name="Slide Number Placeholder 1">
            <a:extLst>
              <a:ext uri="{FF2B5EF4-FFF2-40B4-BE49-F238E27FC236}">
                <a16:creationId xmlns:a16="http://schemas.microsoft.com/office/drawing/2014/main" id="{68F4D5D1-49FC-C949-80DA-4065656C5F61}"/>
              </a:ext>
            </a:extLst>
          </p:cNvPr>
          <p:cNvSpPr>
            <a:spLocks noGrp="1"/>
          </p:cNvSpPr>
          <p:nvPr>
            <p:ph type="sldNum" sz="quarter" idx="12"/>
          </p:nvPr>
        </p:nvSpPr>
        <p:spPr/>
        <p:txBody>
          <a:bodyPr/>
          <a:lstStyle/>
          <a:p>
            <a:fld id="{7DFC1CBA-4892-A140-A01E-A83B9C8F6E3B}" type="slidenum">
              <a:rPr lang="en-US" smtClean="0"/>
              <a:t>8</a:t>
            </a:fld>
            <a:endParaRPr lang="en-US" dirty="0"/>
          </a:p>
        </p:txBody>
      </p:sp>
      <p:sp>
        <p:nvSpPr>
          <p:cNvPr id="16" name="TextBox 11">
            <a:extLst>
              <a:ext uri="{FF2B5EF4-FFF2-40B4-BE49-F238E27FC236}">
                <a16:creationId xmlns:a16="http://schemas.microsoft.com/office/drawing/2014/main" id="{0310C7FE-F1DC-C44A-B135-693F620E0C8D}"/>
              </a:ext>
            </a:extLst>
          </p:cNvPr>
          <p:cNvSpPr txBox="1"/>
          <p:nvPr/>
        </p:nvSpPr>
        <p:spPr>
          <a:xfrm>
            <a:off x="1286276" y="2222661"/>
            <a:ext cx="2739944" cy="3339376"/>
          </a:xfrm>
          <a:prstGeom prst="rect">
            <a:avLst/>
          </a:prstGeom>
          <a:noFill/>
        </p:spPr>
        <p:txBody>
          <a:bodyPr wrap="square" rtlCol="0">
            <a:spAutoFit/>
          </a:bodyPr>
          <a:lstStyle/>
          <a:p>
            <a:r>
              <a:rPr lang="en-US" sz="1600" dirty="0">
                <a:solidFill>
                  <a:schemeClr val="accent1"/>
                </a:solidFill>
              </a:rPr>
              <a:t>Top 10 keywords</a:t>
            </a:r>
            <a:r>
              <a:rPr lang="zh-CN" altLang="en-US" sz="1600" dirty="0">
                <a:solidFill>
                  <a:schemeClr val="accent1"/>
                </a:solidFill>
              </a:rPr>
              <a:t> </a:t>
            </a:r>
            <a:r>
              <a:rPr lang="en-US" altLang="zh-CN" sz="1600" dirty="0">
                <a:solidFill>
                  <a:schemeClr val="accent4"/>
                </a:solidFill>
              </a:rPr>
              <a:t>BEFORE</a:t>
            </a:r>
            <a:r>
              <a:rPr lang="en-US" sz="1600" dirty="0">
                <a:solidFill>
                  <a:schemeClr val="accent1"/>
                </a:solidFill>
              </a:rPr>
              <a:t>:</a:t>
            </a:r>
            <a:br>
              <a:rPr lang="en-US" sz="1500" dirty="0">
                <a:solidFill>
                  <a:schemeClr val="accent1"/>
                </a:solidFill>
              </a:rPr>
            </a:br>
            <a:r>
              <a:rPr lang="en-US" sz="1500" dirty="0">
                <a:solidFill>
                  <a:schemeClr val="accent1"/>
                </a:solidFill>
              </a:rPr>
              <a:t>(count of occurrence)</a:t>
            </a:r>
            <a:br>
              <a:rPr lang="en-US" sz="1500" dirty="0">
                <a:solidFill>
                  <a:schemeClr val="accent1"/>
                </a:solidFill>
              </a:rPr>
            </a:br>
            <a:endParaRPr lang="en-US" sz="1500" dirty="0">
              <a:solidFill>
                <a:schemeClr val="accent1"/>
              </a:solidFill>
            </a:endParaRPr>
          </a:p>
          <a:p>
            <a:pPr marL="285750" indent="-285750">
              <a:buFont typeface="Arial" panose="020B0604020202020204" pitchFamily="34" charset="0"/>
              <a:buChar char="•"/>
            </a:pPr>
            <a:r>
              <a:rPr lang="en-US" sz="1500" dirty="0">
                <a:highlight>
                  <a:srgbClr val="FFFF00"/>
                </a:highlight>
              </a:rPr>
              <a:t>Phone (30,012)</a:t>
            </a:r>
          </a:p>
          <a:p>
            <a:pPr marL="285750" indent="-285750">
              <a:buFont typeface="Arial" panose="020B0604020202020204" pitchFamily="34" charset="0"/>
              <a:buChar char="•"/>
            </a:pPr>
            <a:r>
              <a:rPr lang="en-US" sz="1500" dirty="0"/>
              <a:t>Process (19,025)</a:t>
            </a:r>
          </a:p>
          <a:p>
            <a:pPr marL="285750" indent="-285750">
              <a:buFont typeface="Arial" panose="020B0604020202020204" pitchFamily="34" charset="0"/>
              <a:buChar char="•"/>
            </a:pPr>
            <a:r>
              <a:rPr lang="en-US" sz="1500" dirty="0"/>
              <a:t>Recruiter (18,661)</a:t>
            </a:r>
          </a:p>
          <a:p>
            <a:pPr marL="285750" indent="-285750">
              <a:buFont typeface="Arial" panose="020B0604020202020204" pitchFamily="34" charset="0"/>
              <a:buChar char="•"/>
            </a:pPr>
            <a:r>
              <a:rPr lang="en-US" sz="1500" dirty="0"/>
              <a:t>Time (18,321)</a:t>
            </a:r>
          </a:p>
          <a:p>
            <a:pPr marL="285750" indent="-285750">
              <a:buFont typeface="Arial" panose="020B0604020202020204" pitchFamily="34" charset="0"/>
              <a:buChar char="•"/>
            </a:pPr>
            <a:r>
              <a:rPr lang="en-US" sz="1500" dirty="0"/>
              <a:t>Round (14,377)</a:t>
            </a:r>
          </a:p>
          <a:p>
            <a:pPr marL="285750" indent="-285750">
              <a:buFont typeface="Arial" panose="020B0604020202020204" pitchFamily="34" charset="0"/>
              <a:buChar char="•"/>
            </a:pPr>
            <a:r>
              <a:rPr lang="en-US" sz="1500" dirty="0"/>
              <a:t>Technical (13,375)</a:t>
            </a:r>
          </a:p>
          <a:p>
            <a:pPr marL="285750" indent="-285750">
              <a:buFont typeface="Arial" panose="020B0604020202020204" pitchFamily="34" charset="0"/>
              <a:buChar char="•"/>
            </a:pPr>
            <a:r>
              <a:rPr lang="en-US" sz="1500" dirty="0"/>
              <a:t>Online (11,765)</a:t>
            </a:r>
          </a:p>
          <a:p>
            <a:pPr marL="285750" indent="-285750">
              <a:buFont typeface="Arial" panose="020B0604020202020204" pitchFamily="34" charset="0"/>
              <a:buChar char="•"/>
            </a:pPr>
            <a:r>
              <a:rPr lang="en-US" sz="1500" dirty="0"/>
              <a:t>Amazon (11,562)</a:t>
            </a:r>
          </a:p>
          <a:p>
            <a:pPr marL="285750" indent="-285750">
              <a:buFont typeface="Arial" panose="020B0604020202020204" pitchFamily="34" charset="0"/>
              <a:buChar char="•"/>
            </a:pPr>
            <a:r>
              <a:rPr lang="en-US" sz="1500" dirty="0"/>
              <a:t>Coding (11,446)</a:t>
            </a:r>
          </a:p>
          <a:p>
            <a:pPr marL="285750" indent="-285750">
              <a:buFont typeface="Arial" panose="020B0604020202020204" pitchFamily="34" charset="0"/>
              <a:buChar char="•"/>
            </a:pPr>
            <a:r>
              <a:rPr lang="en-US" sz="1500" dirty="0"/>
              <a:t>Onsite (10,945)</a:t>
            </a:r>
          </a:p>
          <a:p>
            <a:pPr marL="285750" indent="-285750">
              <a:buFont typeface="Arial" panose="020B0604020202020204" pitchFamily="34" charset="0"/>
              <a:buChar char="•"/>
            </a:pPr>
            <a:endParaRPr lang="en-US" sz="1500" dirty="0"/>
          </a:p>
        </p:txBody>
      </p:sp>
      <p:sp>
        <p:nvSpPr>
          <p:cNvPr id="17" name="TextBox 13">
            <a:extLst>
              <a:ext uri="{FF2B5EF4-FFF2-40B4-BE49-F238E27FC236}">
                <a16:creationId xmlns:a16="http://schemas.microsoft.com/office/drawing/2014/main" id="{62B4539A-E215-B84D-80AA-A09416A63999}"/>
              </a:ext>
            </a:extLst>
          </p:cNvPr>
          <p:cNvSpPr txBox="1"/>
          <p:nvPr/>
        </p:nvSpPr>
        <p:spPr>
          <a:xfrm>
            <a:off x="4026220" y="2222661"/>
            <a:ext cx="2560206" cy="3123932"/>
          </a:xfrm>
          <a:prstGeom prst="rect">
            <a:avLst/>
          </a:prstGeom>
          <a:noFill/>
        </p:spPr>
        <p:txBody>
          <a:bodyPr wrap="square">
            <a:spAutoFit/>
          </a:bodyPr>
          <a:lstStyle/>
          <a:p>
            <a:r>
              <a:rPr lang="en-US" sz="1600" dirty="0">
                <a:solidFill>
                  <a:schemeClr val="accent1"/>
                </a:solidFill>
              </a:rPr>
              <a:t>Top 10 keywords</a:t>
            </a:r>
            <a:r>
              <a:rPr lang="zh-CN" altLang="en-US" sz="1600" dirty="0">
                <a:solidFill>
                  <a:schemeClr val="accent1"/>
                </a:solidFill>
              </a:rPr>
              <a:t> </a:t>
            </a:r>
            <a:r>
              <a:rPr lang="en-US" sz="1600" dirty="0">
                <a:solidFill>
                  <a:schemeClr val="accent4"/>
                </a:solidFill>
              </a:rPr>
              <a:t>AFTER</a:t>
            </a:r>
            <a:r>
              <a:rPr lang="en-US" sz="1600" dirty="0">
                <a:solidFill>
                  <a:schemeClr val="accent1"/>
                </a:solidFill>
              </a:rPr>
              <a:t>:</a:t>
            </a:r>
          </a:p>
          <a:p>
            <a:r>
              <a:rPr lang="en-US" sz="1600" dirty="0">
                <a:solidFill>
                  <a:schemeClr val="accent1"/>
                </a:solidFill>
              </a:rPr>
              <a:t>(count of occurrence)</a:t>
            </a:r>
            <a:br>
              <a:rPr lang="en-US" sz="1600" dirty="0"/>
            </a:br>
            <a:endParaRPr lang="en-US" sz="1500" dirty="0"/>
          </a:p>
          <a:p>
            <a:pPr marL="285750" indent="-285750">
              <a:buFont typeface="Arial" panose="020B0604020202020204" pitchFamily="34" charset="0"/>
              <a:buChar char="•"/>
            </a:pPr>
            <a:r>
              <a:rPr lang="en-US" sz="1500" dirty="0"/>
              <a:t>Process (666,8)</a:t>
            </a:r>
          </a:p>
          <a:p>
            <a:pPr marL="285750" indent="-285750">
              <a:buFont typeface="Arial" panose="020B0604020202020204" pitchFamily="34" charset="0"/>
              <a:buChar char="•"/>
            </a:pPr>
            <a:r>
              <a:rPr lang="en-US" sz="1500" dirty="0"/>
              <a:t>Time (5,589)</a:t>
            </a:r>
          </a:p>
          <a:p>
            <a:pPr marL="285750" indent="-285750">
              <a:buFont typeface="Arial" panose="020B0604020202020204" pitchFamily="34" charset="0"/>
              <a:buChar char="•"/>
            </a:pPr>
            <a:r>
              <a:rPr lang="en-US" sz="1500" dirty="0"/>
              <a:t>Round (</a:t>
            </a:r>
            <a:r>
              <a:rPr lang="en-US" altLang="zh-CN" sz="1500" dirty="0"/>
              <a:t>5,016)</a:t>
            </a:r>
            <a:endParaRPr lang="en-US" sz="1500" dirty="0"/>
          </a:p>
          <a:p>
            <a:pPr marL="285750" indent="-285750">
              <a:buFont typeface="Arial" panose="020B0604020202020204" pitchFamily="34" charset="0"/>
              <a:buChar char="•"/>
            </a:pPr>
            <a:r>
              <a:rPr lang="en-US" sz="1500" dirty="0"/>
              <a:t>Recruiter (4,217)</a:t>
            </a:r>
          </a:p>
          <a:p>
            <a:pPr marL="285750" indent="-285750">
              <a:buFont typeface="Arial" panose="020B0604020202020204" pitchFamily="34" charset="0"/>
              <a:buChar char="•"/>
            </a:pPr>
            <a:r>
              <a:rPr lang="en-US" sz="1500" dirty="0"/>
              <a:t>Coding (4,151)</a:t>
            </a:r>
          </a:p>
          <a:p>
            <a:pPr marL="285750" indent="-285750">
              <a:buFont typeface="Arial" panose="020B0604020202020204" pitchFamily="34" charset="0"/>
              <a:buChar char="•"/>
            </a:pPr>
            <a:r>
              <a:rPr lang="en-US" sz="1500" dirty="0">
                <a:highlight>
                  <a:srgbClr val="FFFF00"/>
                </a:highlight>
              </a:rPr>
              <a:t>Phone (4,126)</a:t>
            </a:r>
          </a:p>
          <a:p>
            <a:pPr marL="285750" indent="-285750">
              <a:buFont typeface="Arial" panose="020B0604020202020204" pitchFamily="34" charset="0"/>
              <a:buChar char="•"/>
            </a:pPr>
            <a:r>
              <a:rPr lang="en-US" sz="1500" dirty="0"/>
              <a:t>Technical (3,891)</a:t>
            </a:r>
          </a:p>
          <a:p>
            <a:pPr marL="285750" indent="-285750">
              <a:buFont typeface="Arial" panose="020B0604020202020204" pitchFamily="34" charset="0"/>
              <a:buChar char="•"/>
            </a:pPr>
            <a:r>
              <a:rPr lang="en-US" sz="1500" dirty="0"/>
              <a:t>Onsite (3,744)</a:t>
            </a:r>
          </a:p>
          <a:p>
            <a:pPr marL="285750" indent="-285750">
              <a:buFont typeface="Arial" panose="020B0604020202020204" pitchFamily="34" charset="0"/>
              <a:buChar char="•"/>
            </a:pPr>
            <a:r>
              <a:rPr lang="en-US" sz="1500" dirty="0"/>
              <a:t>Amazon (3,725)</a:t>
            </a:r>
          </a:p>
          <a:p>
            <a:pPr marL="285750" indent="-285750">
              <a:buFont typeface="Arial" panose="020B0604020202020204" pitchFamily="34" charset="0"/>
              <a:buChar char="•"/>
            </a:pPr>
            <a:r>
              <a:rPr lang="en-US" sz="1500" dirty="0"/>
              <a:t>Experience (3,528)</a:t>
            </a:r>
          </a:p>
        </p:txBody>
      </p:sp>
      <p:sp>
        <p:nvSpPr>
          <p:cNvPr id="18" name="文本框 17">
            <a:extLst>
              <a:ext uri="{FF2B5EF4-FFF2-40B4-BE49-F238E27FC236}">
                <a16:creationId xmlns:a16="http://schemas.microsoft.com/office/drawing/2014/main" id="{A6E3FF39-8726-B34E-AC03-FC9D17BAE072}"/>
              </a:ext>
            </a:extLst>
          </p:cNvPr>
          <p:cNvSpPr txBox="1"/>
          <p:nvPr/>
        </p:nvSpPr>
        <p:spPr>
          <a:xfrm>
            <a:off x="6989577" y="2969019"/>
            <a:ext cx="4365811" cy="1631216"/>
          </a:xfrm>
          <a:prstGeom prst="rect">
            <a:avLst/>
          </a:prstGeom>
          <a:noFill/>
        </p:spPr>
        <p:txBody>
          <a:bodyPr wrap="square" rtlCol="0">
            <a:spAutoFit/>
          </a:bodyPr>
          <a:lstStyle/>
          <a:p>
            <a:r>
              <a:rPr kumimoji="1" lang="en-US" altLang="zh-CN" sz="2800" dirty="0">
                <a:solidFill>
                  <a:schemeClr val="accent1"/>
                </a:solidFill>
              </a:rPr>
              <a:t>Finding</a:t>
            </a:r>
            <a:r>
              <a:rPr kumimoji="1" lang="zh-CN" altLang="en-US" sz="2800" dirty="0">
                <a:solidFill>
                  <a:schemeClr val="accent1"/>
                </a:solidFill>
              </a:rPr>
              <a:t>：</a:t>
            </a:r>
            <a:endParaRPr kumimoji="1" lang="en-US" altLang="zh-CN" sz="2800" dirty="0">
              <a:solidFill>
                <a:schemeClr val="accent1"/>
              </a:solidFill>
            </a:endParaRPr>
          </a:p>
          <a:p>
            <a:r>
              <a:rPr lang="en-US" altLang="zh-CN" dirty="0"/>
              <a:t>Frequency of "phone” has been very high, no matter before or after the COVID-19. </a:t>
            </a:r>
            <a:endParaRPr kumimoji="1" lang="en-US" altLang="zh-CN" dirty="0"/>
          </a:p>
          <a:p>
            <a:endParaRPr kumimoji="1" lang="zh-CN" altLang="en-US" dirty="0"/>
          </a:p>
        </p:txBody>
      </p:sp>
    </p:spTree>
    <p:extLst>
      <p:ext uri="{BB962C8B-B14F-4D97-AF65-F5344CB8AC3E}">
        <p14:creationId xmlns:p14="http://schemas.microsoft.com/office/powerpoint/2010/main" val="4274665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C1AE8C-BAA4-2042-BC65-338A68B8D621}"/>
              </a:ext>
            </a:extLst>
          </p:cNvPr>
          <p:cNvSpPr>
            <a:spLocks noGrp="1"/>
          </p:cNvSpPr>
          <p:nvPr>
            <p:ph type="title"/>
          </p:nvPr>
        </p:nvSpPr>
        <p:spPr/>
        <p:txBody>
          <a:bodyPr/>
          <a:lstStyle/>
          <a:p>
            <a:r>
              <a:rPr lang="en-US" altLang="zh-CN" dirty="0"/>
              <a:t>Data Analysis - Relative Ranking Values</a:t>
            </a:r>
            <a:endParaRPr lang="en-US" dirty="0"/>
          </a:p>
        </p:txBody>
      </p:sp>
      <p:sp>
        <p:nvSpPr>
          <p:cNvPr id="2" name="Slide Number Placeholder 1">
            <a:extLst>
              <a:ext uri="{FF2B5EF4-FFF2-40B4-BE49-F238E27FC236}">
                <a16:creationId xmlns:a16="http://schemas.microsoft.com/office/drawing/2014/main" id="{68F4D5D1-49FC-C949-80DA-4065656C5F61}"/>
              </a:ext>
            </a:extLst>
          </p:cNvPr>
          <p:cNvSpPr>
            <a:spLocks noGrp="1"/>
          </p:cNvSpPr>
          <p:nvPr>
            <p:ph type="sldNum" sz="quarter" idx="12"/>
          </p:nvPr>
        </p:nvSpPr>
        <p:spPr/>
        <p:txBody>
          <a:bodyPr/>
          <a:lstStyle/>
          <a:p>
            <a:fld id="{7DFC1CBA-4892-A140-A01E-A83B9C8F6E3B}" type="slidenum">
              <a:rPr lang="en-US" smtClean="0"/>
              <a:t>9</a:t>
            </a:fld>
            <a:endParaRPr lang="en-US" dirty="0"/>
          </a:p>
        </p:txBody>
      </p:sp>
      <p:graphicFrame>
        <p:nvGraphicFramePr>
          <p:cNvPr id="9" name="表格 9">
            <a:extLst>
              <a:ext uri="{FF2B5EF4-FFF2-40B4-BE49-F238E27FC236}">
                <a16:creationId xmlns:a16="http://schemas.microsoft.com/office/drawing/2014/main" id="{07E86092-7A19-4444-B379-E046E7F6C627}"/>
              </a:ext>
            </a:extLst>
          </p:cNvPr>
          <p:cNvGraphicFramePr>
            <a:graphicFrameLocks noGrp="1"/>
          </p:cNvGraphicFramePr>
          <p:nvPr>
            <p:extLst>
              <p:ext uri="{D42A27DB-BD31-4B8C-83A1-F6EECF244321}">
                <p14:modId xmlns:p14="http://schemas.microsoft.com/office/powerpoint/2010/main" val="3557388659"/>
              </p:ext>
            </p:extLst>
          </p:nvPr>
        </p:nvGraphicFramePr>
        <p:xfrm>
          <a:off x="354108" y="2642669"/>
          <a:ext cx="5741892" cy="2499360"/>
        </p:xfrm>
        <a:graphic>
          <a:graphicData uri="http://schemas.openxmlformats.org/drawingml/2006/table">
            <a:tbl>
              <a:tblPr firstRow="1" bandRow="1">
                <a:tableStyleId>{5C22544A-7EE6-4342-B048-85BDC9FD1C3A}</a:tableStyleId>
              </a:tblPr>
              <a:tblGrid>
                <a:gridCol w="949946">
                  <a:extLst>
                    <a:ext uri="{9D8B030D-6E8A-4147-A177-3AD203B41FA5}">
                      <a16:colId xmlns:a16="http://schemas.microsoft.com/office/drawing/2014/main" val="3581608732"/>
                    </a:ext>
                  </a:extLst>
                </a:gridCol>
                <a:gridCol w="1621240">
                  <a:extLst>
                    <a:ext uri="{9D8B030D-6E8A-4147-A177-3AD203B41FA5}">
                      <a16:colId xmlns:a16="http://schemas.microsoft.com/office/drawing/2014/main" val="2528710958"/>
                    </a:ext>
                  </a:extLst>
                </a:gridCol>
                <a:gridCol w="1735233">
                  <a:extLst>
                    <a:ext uri="{9D8B030D-6E8A-4147-A177-3AD203B41FA5}">
                      <a16:colId xmlns:a16="http://schemas.microsoft.com/office/drawing/2014/main" val="1255120968"/>
                    </a:ext>
                  </a:extLst>
                </a:gridCol>
                <a:gridCol w="1435473">
                  <a:extLst>
                    <a:ext uri="{9D8B030D-6E8A-4147-A177-3AD203B41FA5}">
                      <a16:colId xmlns:a16="http://schemas.microsoft.com/office/drawing/2014/main" val="2423856724"/>
                    </a:ext>
                  </a:extLst>
                </a:gridCol>
              </a:tblGrid>
              <a:tr h="0">
                <a:tc>
                  <a:txBody>
                    <a:bodyPr/>
                    <a:lstStyle/>
                    <a:p>
                      <a:r>
                        <a:rPr lang="en-US" altLang="zh-CN" sz="1200" dirty="0"/>
                        <a:t>Word</a:t>
                      </a:r>
                      <a:endParaRPr lang="zh-CN" altLang="en-US" sz="1200" dirty="0"/>
                    </a:p>
                  </a:txBody>
                  <a:tcPr/>
                </a:tc>
                <a:tc>
                  <a:txBody>
                    <a:bodyPr/>
                    <a:lstStyle/>
                    <a:p>
                      <a:r>
                        <a:rPr lang="en-US" altLang="zh-CN" sz="1200" dirty="0"/>
                        <a:t>Rank Before Covid</a:t>
                      </a:r>
                      <a:endParaRPr lang="zh-CN" alt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Rank After Covid</a:t>
                      </a:r>
                      <a:endParaRPr lang="zh-CN" altLang="en-US" sz="1200" dirty="0"/>
                    </a:p>
                  </a:txBody>
                  <a:tcPr/>
                </a:tc>
                <a:tc>
                  <a:txBody>
                    <a:bodyPr/>
                    <a:lstStyle/>
                    <a:p>
                      <a:r>
                        <a:rPr lang="en-US" altLang="zh-CN" sz="1200" dirty="0"/>
                        <a:t>Rank Up Value</a:t>
                      </a:r>
                      <a:endParaRPr lang="zh-CN" altLang="en-US" sz="1200" dirty="0"/>
                    </a:p>
                  </a:txBody>
                  <a:tcPr/>
                </a:tc>
                <a:extLst>
                  <a:ext uri="{0D108BD9-81ED-4DB2-BD59-A6C34878D82A}">
                    <a16:rowId xmlns:a16="http://schemas.microsoft.com/office/drawing/2014/main" val="1926509074"/>
                  </a:ext>
                </a:extLst>
              </a:tr>
              <a:tr h="370840">
                <a:tc>
                  <a:txBody>
                    <a:bodyPr/>
                    <a:lstStyle/>
                    <a:p>
                      <a:r>
                        <a:rPr lang="en-US" altLang="zh-CN" sz="1200" dirty="0">
                          <a:solidFill>
                            <a:schemeClr val="tx1"/>
                          </a:solidFill>
                        </a:rPr>
                        <a:t>Coding</a:t>
                      </a:r>
                      <a:endParaRPr lang="zh-CN" altLang="en-US" sz="1200" dirty="0"/>
                    </a:p>
                  </a:txBody>
                  <a:tcPr/>
                </a:tc>
                <a:tc>
                  <a:txBody>
                    <a:bodyPr/>
                    <a:lstStyle/>
                    <a:p>
                      <a:r>
                        <a:rPr lang="en-US" altLang="zh-CN" sz="1200" dirty="0">
                          <a:solidFill>
                            <a:schemeClr val="tx1"/>
                          </a:solidFill>
                        </a:rPr>
                        <a:t>9</a:t>
                      </a:r>
                      <a:r>
                        <a:rPr lang="en-US" altLang="zh-CN" sz="1200" baseline="30000" dirty="0">
                          <a:solidFill>
                            <a:schemeClr val="tx1"/>
                          </a:solidFill>
                        </a:rPr>
                        <a:t>th</a:t>
                      </a:r>
                      <a:endParaRPr lang="zh-CN" altLang="en-US" sz="1200" dirty="0"/>
                    </a:p>
                  </a:txBody>
                  <a:tcPr/>
                </a:tc>
                <a:tc>
                  <a:txBody>
                    <a:bodyPr/>
                    <a:lstStyle/>
                    <a:p>
                      <a:r>
                        <a:rPr lang="en-US" altLang="zh-CN" sz="1200" dirty="0">
                          <a:solidFill>
                            <a:schemeClr val="tx1"/>
                          </a:solidFill>
                        </a:rPr>
                        <a:t>5</a:t>
                      </a:r>
                      <a:r>
                        <a:rPr lang="en-US" altLang="zh-CN" sz="1200" baseline="30000" dirty="0">
                          <a:solidFill>
                            <a:schemeClr val="tx1"/>
                          </a:solidFill>
                        </a:rPr>
                        <a:t>th</a:t>
                      </a:r>
                      <a:endParaRPr lang="zh-CN" altLang="en-US" sz="1200" dirty="0"/>
                    </a:p>
                  </a:txBody>
                  <a:tcPr/>
                </a:tc>
                <a:tc>
                  <a:txBody>
                    <a:bodyPr/>
                    <a:lstStyle/>
                    <a:p>
                      <a:r>
                        <a:rPr lang="en-US" altLang="zh-CN" sz="1200" dirty="0">
                          <a:solidFill>
                            <a:schemeClr val="accent1"/>
                          </a:solidFill>
                        </a:rPr>
                        <a:t>4</a:t>
                      </a:r>
                      <a:endParaRPr lang="zh-CN" altLang="en-US" sz="1200" dirty="0"/>
                    </a:p>
                  </a:txBody>
                  <a:tcPr/>
                </a:tc>
                <a:extLst>
                  <a:ext uri="{0D108BD9-81ED-4DB2-BD59-A6C34878D82A}">
                    <a16:rowId xmlns:a16="http://schemas.microsoft.com/office/drawing/2014/main" val="2184779360"/>
                  </a:ext>
                </a:extLst>
              </a:tr>
              <a:tr h="370840">
                <a:tc>
                  <a:txBody>
                    <a:bodyPr/>
                    <a:lstStyle/>
                    <a:p>
                      <a:r>
                        <a:rPr lang="en-US" altLang="zh-CN" sz="1200" dirty="0">
                          <a:solidFill>
                            <a:schemeClr val="tx1"/>
                          </a:solidFill>
                        </a:rPr>
                        <a:t>Onsite</a:t>
                      </a:r>
                      <a:endParaRPr lang="zh-CN" altLang="en-US" sz="1200" dirty="0"/>
                    </a:p>
                  </a:txBody>
                  <a:tcPr/>
                </a:tc>
                <a:tc>
                  <a:txBody>
                    <a:bodyPr/>
                    <a:lstStyle/>
                    <a:p>
                      <a:r>
                        <a:rPr lang="en-US" altLang="zh-CN" sz="1200" dirty="0">
                          <a:solidFill>
                            <a:schemeClr val="tx1"/>
                          </a:solidFill>
                        </a:rPr>
                        <a:t>10</a:t>
                      </a:r>
                      <a:r>
                        <a:rPr lang="en-US" altLang="zh-CN" sz="1200" baseline="30000" dirty="0">
                          <a:solidFill>
                            <a:schemeClr val="tx1"/>
                          </a:solidFill>
                        </a:rPr>
                        <a:t>th</a:t>
                      </a:r>
                      <a:endParaRPr lang="zh-CN" altLang="en-US" sz="1200" dirty="0"/>
                    </a:p>
                  </a:txBody>
                  <a:tcPr/>
                </a:tc>
                <a:tc>
                  <a:txBody>
                    <a:bodyPr/>
                    <a:lstStyle/>
                    <a:p>
                      <a:r>
                        <a:rPr lang="en-US" altLang="zh-CN" sz="1200" dirty="0">
                          <a:solidFill>
                            <a:schemeClr val="tx1"/>
                          </a:solidFill>
                        </a:rPr>
                        <a:t>8</a:t>
                      </a:r>
                      <a:r>
                        <a:rPr lang="en-US" altLang="zh-CN" sz="1200" baseline="30000" dirty="0">
                          <a:solidFill>
                            <a:schemeClr val="tx1"/>
                          </a:solidFill>
                        </a:rPr>
                        <a:t>th</a:t>
                      </a:r>
                      <a:endParaRPr lang="zh-CN" altLang="en-US" sz="1200" dirty="0"/>
                    </a:p>
                  </a:txBody>
                  <a:tcPr/>
                </a:tc>
                <a:tc>
                  <a:txBody>
                    <a:bodyPr/>
                    <a:lstStyle/>
                    <a:p>
                      <a:r>
                        <a:rPr lang="en-US" altLang="zh-CN" sz="1200" dirty="0">
                          <a:solidFill>
                            <a:schemeClr val="accent1"/>
                          </a:solidFill>
                        </a:rPr>
                        <a:t>2</a:t>
                      </a:r>
                      <a:endParaRPr lang="zh-CN" altLang="en-US" sz="1200" dirty="0"/>
                    </a:p>
                  </a:txBody>
                  <a:tcPr/>
                </a:tc>
                <a:extLst>
                  <a:ext uri="{0D108BD9-81ED-4DB2-BD59-A6C34878D82A}">
                    <a16:rowId xmlns:a16="http://schemas.microsoft.com/office/drawing/2014/main" val="3052757020"/>
                  </a:ext>
                </a:extLst>
              </a:tr>
              <a:tr h="370840">
                <a:tc>
                  <a:txBody>
                    <a:bodyPr/>
                    <a:lstStyle/>
                    <a:p>
                      <a:r>
                        <a:rPr lang="en-US" altLang="zh-CN" sz="1200" dirty="0">
                          <a:solidFill>
                            <a:schemeClr val="tx1"/>
                          </a:solidFill>
                        </a:rPr>
                        <a:t>Leadership</a:t>
                      </a:r>
                      <a:endParaRPr lang="zh-CN" altLang="en-US" sz="1200" dirty="0"/>
                    </a:p>
                  </a:txBody>
                  <a:tcPr/>
                </a:tc>
                <a:tc>
                  <a:txBody>
                    <a:bodyPr/>
                    <a:lstStyle/>
                    <a:p>
                      <a:r>
                        <a:rPr lang="en-US" altLang="zh-CN" sz="1200" dirty="0">
                          <a:solidFill>
                            <a:schemeClr val="tx1"/>
                          </a:solidFill>
                        </a:rPr>
                        <a:t>43</a:t>
                      </a:r>
                      <a:r>
                        <a:rPr lang="en-US" altLang="zh-CN" sz="1200" baseline="30000" dirty="0">
                          <a:solidFill>
                            <a:schemeClr val="tx1"/>
                          </a:solidFill>
                        </a:rPr>
                        <a:t>rd</a:t>
                      </a:r>
                      <a:endParaRPr lang="zh-CN" altLang="en-US" sz="1200" dirty="0"/>
                    </a:p>
                  </a:txBody>
                  <a:tcPr/>
                </a:tc>
                <a:tc>
                  <a:txBody>
                    <a:bodyPr/>
                    <a:lstStyle/>
                    <a:p>
                      <a:r>
                        <a:rPr lang="en-US" altLang="zh-CN" sz="1200" dirty="0">
                          <a:solidFill>
                            <a:schemeClr val="tx1"/>
                          </a:solidFill>
                        </a:rPr>
                        <a:t>12</a:t>
                      </a:r>
                      <a:r>
                        <a:rPr lang="en-US" altLang="zh-CN" sz="1200" baseline="30000" dirty="0">
                          <a:solidFill>
                            <a:schemeClr val="tx1"/>
                          </a:solidFill>
                        </a:rPr>
                        <a:t>nd</a:t>
                      </a:r>
                      <a:endParaRPr lang="zh-CN" altLang="en-US" sz="1200" dirty="0"/>
                    </a:p>
                  </a:txBody>
                  <a:tcPr/>
                </a:tc>
                <a:tc>
                  <a:txBody>
                    <a:bodyPr/>
                    <a:lstStyle/>
                    <a:p>
                      <a:r>
                        <a:rPr lang="en-US" altLang="zh-CN" sz="1200" dirty="0">
                          <a:solidFill>
                            <a:schemeClr val="accent1"/>
                          </a:solidFill>
                        </a:rPr>
                        <a:t>31</a:t>
                      </a:r>
                      <a:endParaRPr lang="zh-CN" altLang="en-US" sz="1200" dirty="0"/>
                    </a:p>
                  </a:txBody>
                  <a:tcPr/>
                </a:tc>
                <a:extLst>
                  <a:ext uri="{0D108BD9-81ED-4DB2-BD59-A6C34878D82A}">
                    <a16:rowId xmlns:a16="http://schemas.microsoft.com/office/drawing/2014/main" val="300382135"/>
                  </a:ext>
                </a:extLst>
              </a:tr>
              <a:tr h="370840">
                <a:tc>
                  <a:txBody>
                    <a:bodyPr/>
                    <a:lstStyle/>
                    <a:p>
                      <a:r>
                        <a:rPr lang="en-US" altLang="zh-CN" sz="1200" dirty="0">
                          <a:solidFill>
                            <a:schemeClr val="tx1"/>
                          </a:solidFill>
                        </a:rPr>
                        <a:t>Team</a:t>
                      </a:r>
                      <a:endParaRPr lang="zh-CN" altLang="en-US" sz="1200" dirty="0"/>
                    </a:p>
                  </a:txBody>
                  <a:tcPr/>
                </a:tc>
                <a:tc>
                  <a:txBody>
                    <a:bodyPr/>
                    <a:lstStyle/>
                    <a:p>
                      <a:r>
                        <a:rPr lang="en-US" altLang="zh-CN" sz="1200" dirty="0">
                          <a:solidFill>
                            <a:schemeClr val="tx1"/>
                          </a:solidFill>
                        </a:rPr>
                        <a:t>21</a:t>
                      </a:r>
                      <a:r>
                        <a:rPr lang="en-US" altLang="zh-CN" sz="1200" baseline="30000" dirty="0">
                          <a:solidFill>
                            <a:schemeClr val="tx1"/>
                          </a:solidFill>
                        </a:rPr>
                        <a:t>st</a:t>
                      </a:r>
                      <a:endParaRPr lang="zh-CN" altLang="en-US" sz="1200" dirty="0"/>
                    </a:p>
                  </a:txBody>
                  <a:tcPr/>
                </a:tc>
                <a:tc>
                  <a:txBody>
                    <a:bodyPr/>
                    <a:lstStyle/>
                    <a:p>
                      <a:r>
                        <a:rPr lang="en-US" altLang="zh-CN" sz="1200" dirty="0">
                          <a:solidFill>
                            <a:schemeClr val="tx1"/>
                          </a:solidFill>
                        </a:rPr>
                        <a:t>19</a:t>
                      </a:r>
                      <a:r>
                        <a:rPr lang="en-US" altLang="zh-CN" sz="1200" baseline="30000" dirty="0">
                          <a:solidFill>
                            <a:schemeClr val="tx1"/>
                          </a:solidFill>
                        </a:rPr>
                        <a:t>th</a:t>
                      </a:r>
                      <a:endParaRPr lang="zh-CN" altLang="en-US" sz="1200" dirty="0"/>
                    </a:p>
                  </a:txBody>
                  <a:tcPr/>
                </a:tc>
                <a:tc>
                  <a:txBody>
                    <a:bodyPr/>
                    <a:lstStyle/>
                    <a:p>
                      <a:r>
                        <a:rPr lang="en-US" altLang="zh-CN" sz="1200" dirty="0">
                          <a:solidFill>
                            <a:schemeClr val="accent1"/>
                          </a:solidFill>
                        </a:rPr>
                        <a:t>2</a:t>
                      </a:r>
                      <a:endParaRPr lang="zh-CN" altLang="en-US" sz="1200" dirty="0"/>
                    </a:p>
                  </a:txBody>
                  <a:tcPr/>
                </a:tc>
                <a:extLst>
                  <a:ext uri="{0D108BD9-81ED-4DB2-BD59-A6C34878D82A}">
                    <a16:rowId xmlns:a16="http://schemas.microsoft.com/office/drawing/2014/main" val="3025630554"/>
                  </a:ext>
                </a:extLst>
              </a:tr>
              <a:tr h="370840">
                <a:tc>
                  <a:txBody>
                    <a:bodyPr/>
                    <a:lstStyle/>
                    <a:p>
                      <a:r>
                        <a:rPr lang="en-US" altLang="zh-CN" sz="1200" dirty="0">
                          <a:solidFill>
                            <a:schemeClr val="tx1"/>
                          </a:solidFill>
                        </a:rPr>
                        <a:t>Feedback</a:t>
                      </a:r>
                      <a:endParaRPr lang="zh-CN" altLang="en-US" sz="1200" dirty="0"/>
                    </a:p>
                  </a:txBody>
                  <a:tcPr/>
                </a:tc>
                <a:tc>
                  <a:txBody>
                    <a:bodyPr/>
                    <a:lstStyle/>
                    <a:p>
                      <a:r>
                        <a:rPr lang="en-US" altLang="zh-CN" sz="1200" dirty="0">
                          <a:solidFill>
                            <a:schemeClr val="tx1"/>
                          </a:solidFill>
                        </a:rPr>
                        <a:t>57</a:t>
                      </a:r>
                      <a:r>
                        <a:rPr lang="en-US" altLang="zh-CN" sz="1200" baseline="30000" dirty="0">
                          <a:solidFill>
                            <a:schemeClr val="tx1"/>
                          </a:solidFill>
                        </a:rPr>
                        <a:t>th</a:t>
                      </a:r>
                      <a:endParaRPr lang="zh-CN" altLang="en-US" sz="1200" dirty="0"/>
                    </a:p>
                  </a:txBody>
                  <a:tcPr/>
                </a:tc>
                <a:tc>
                  <a:txBody>
                    <a:bodyPr/>
                    <a:lstStyle/>
                    <a:p>
                      <a:r>
                        <a:rPr lang="en-US" altLang="zh-CN" sz="1200" dirty="0">
                          <a:solidFill>
                            <a:schemeClr val="tx1"/>
                          </a:solidFill>
                        </a:rPr>
                        <a:t>42</a:t>
                      </a:r>
                      <a:r>
                        <a:rPr lang="en-US" altLang="zh-CN" sz="1200" baseline="30000" dirty="0">
                          <a:solidFill>
                            <a:schemeClr val="tx1"/>
                          </a:solidFill>
                        </a:rPr>
                        <a:t>nd</a:t>
                      </a:r>
                      <a:endParaRPr lang="zh-CN" altLang="en-US" sz="1200" dirty="0"/>
                    </a:p>
                  </a:txBody>
                  <a:tcPr/>
                </a:tc>
                <a:tc>
                  <a:txBody>
                    <a:bodyPr/>
                    <a:lstStyle/>
                    <a:p>
                      <a:r>
                        <a:rPr lang="en-US" altLang="zh-CN" sz="1200" dirty="0">
                          <a:solidFill>
                            <a:schemeClr val="accent1"/>
                          </a:solidFill>
                        </a:rPr>
                        <a:t>15</a:t>
                      </a:r>
                      <a:endParaRPr lang="zh-CN" altLang="en-US" sz="1200" dirty="0"/>
                    </a:p>
                  </a:txBody>
                  <a:tcPr/>
                </a:tc>
                <a:extLst>
                  <a:ext uri="{0D108BD9-81ED-4DB2-BD59-A6C34878D82A}">
                    <a16:rowId xmlns:a16="http://schemas.microsoft.com/office/drawing/2014/main" val="4158134962"/>
                  </a:ext>
                </a:extLst>
              </a:tr>
              <a:tr h="370840">
                <a:tc>
                  <a:txBody>
                    <a:bodyPr/>
                    <a:lstStyle/>
                    <a:p>
                      <a:r>
                        <a:rPr lang="en-US" altLang="zh-CN" sz="1200" dirty="0">
                          <a:solidFill>
                            <a:schemeClr val="tx1"/>
                          </a:solidFill>
                        </a:rPr>
                        <a:t>Video</a:t>
                      </a:r>
                      <a:endParaRPr lang="zh-CN" altLang="en-US" sz="1200" dirty="0"/>
                    </a:p>
                  </a:txBody>
                  <a:tcPr/>
                </a:tc>
                <a:tc>
                  <a:txBody>
                    <a:bodyPr/>
                    <a:lstStyle/>
                    <a:p>
                      <a:r>
                        <a:rPr lang="en-US" altLang="zh-CN" sz="1200" dirty="0">
                          <a:solidFill>
                            <a:schemeClr val="tx1"/>
                          </a:solidFill>
                        </a:rPr>
                        <a:t>81</a:t>
                      </a:r>
                      <a:r>
                        <a:rPr lang="en-US" altLang="zh-CN" sz="1200" baseline="30000" dirty="0">
                          <a:solidFill>
                            <a:schemeClr val="tx1"/>
                          </a:solidFill>
                        </a:rPr>
                        <a:t>st</a:t>
                      </a:r>
                      <a:endParaRPr lang="zh-CN" altLang="en-US" sz="1200" dirty="0"/>
                    </a:p>
                  </a:txBody>
                  <a:tcPr/>
                </a:tc>
                <a:tc>
                  <a:txBody>
                    <a:bodyPr/>
                    <a:lstStyle/>
                    <a:p>
                      <a:r>
                        <a:rPr lang="en-US" altLang="zh-CN" sz="1200" dirty="0">
                          <a:solidFill>
                            <a:schemeClr val="tx1"/>
                          </a:solidFill>
                        </a:rPr>
                        <a:t>60</a:t>
                      </a:r>
                      <a:r>
                        <a:rPr lang="en-US" altLang="zh-CN" sz="1200" baseline="30000" dirty="0">
                          <a:solidFill>
                            <a:schemeClr val="tx1"/>
                          </a:solidFill>
                        </a:rPr>
                        <a:t>th</a:t>
                      </a:r>
                      <a:endParaRPr lang="zh-CN" altLang="en-US" sz="1200" dirty="0"/>
                    </a:p>
                  </a:txBody>
                  <a:tcPr/>
                </a:tc>
                <a:tc>
                  <a:txBody>
                    <a:bodyPr/>
                    <a:lstStyle/>
                    <a:p>
                      <a:r>
                        <a:rPr lang="en-US" altLang="zh-CN" sz="1200" dirty="0">
                          <a:solidFill>
                            <a:schemeClr val="accent1"/>
                          </a:solidFill>
                        </a:rPr>
                        <a:t>21</a:t>
                      </a:r>
                      <a:endParaRPr lang="zh-CN" altLang="en-US" sz="1200" dirty="0"/>
                    </a:p>
                  </a:txBody>
                  <a:tcPr/>
                </a:tc>
                <a:extLst>
                  <a:ext uri="{0D108BD9-81ED-4DB2-BD59-A6C34878D82A}">
                    <a16:rowId xmlns:a16="http://schemas.microsoft.com/office/drawing/2014/main" val="1250015580"/>
                  </a:ext>
                </a:extLst>
              </a:tr>
            </a:tbl>
          </a:graphicData>
        </a:graphic>
      </p:graphicFrame>
      <p:sp>
        <p:nvSpPr>
          <p:cNvPr id="10" name="文本框 9">
            <a:extLst>
              <a:ext uri="{FF2B5EF4-FFF2-40B4-BE49-F238E27FC236}">
                <a16:creationId xmlns:a16="http://schemas.microsoft.com/office/drawing/2014/main" id="{DB6D5F2A-4000-FF40-90A9-6DCF67D0310F}"/>
              </a:ext>
            </a:extLst>
          </p:cNvPr>
          <p:cNvSpPr txBox="1"/>
          <p:nvPr/>
        </p:nvSpPr>
        <p:spPr>
          <a:xfrm>
            <a:off x="6481483" y="1968745"/>
            <a:ext cx="4500281" cy="3847207"/>
          </a:xfrm>
          <a:prstGeom prst="rect">
            <a:avLst/>
          </a:prstGeom>
          <a:noFill/>
        </p:spPr>
        <p:txBody>
          <a:bodyPr wrap="square" rtlCol="0">
            <a:spAutoFit/>
          </a:bodyPr>
          <a:lstStyle/>
          <a:p>
            <a:r>
              <a:rPr kumimoji="1" lang="en-US" altLang="zh-CN" sz="2800" dirty="0">
                <a:solidFill>
                  <a:schemeClr val="accent1"/>
                </a:solidFill>
              </a:rPr>
              <a:t>Findings</a:t>
            </a:r>
            <a:r>
              <a:rPr kumimoji="1" lang="zh-CN" altLang="en-US" sz="2800" dirty="0">
                <a:solidFill>
                  <a:schemeClr val="accent1"/>
                </a:solidFill>
              </a:rPr>
              <a:t>：</a:t>
            </a:r>
            <a:endParaRPr kumimoji="1" lang="en-US" altLang="zh-CN" sz="2800" dirty="0">
              <a:solidFill>
                <a:schemeClr val="accent1"/>
              </a:solidFill>
            </a:endParaRPr>
          </a:p>
          <a:p>
            <a:pPr marL="457200" indent="-457200">
              <a:buFont typeface="Arial" panose="020B0604020202020204" pitchFamily="34" charset="0"/>
              <a:buChar char="•"/>
            </a:pPr>
            <a:r>
              <a:rPr lang="en-US" altLang="zh-CN" dirty="0"/>
              <a:t>“Onsite”/ “No Onsite” ?</a:t>
            </a:r>
          </a:p>
          <a:p>
            <a:pPr marL="457200" indent="-457200">
              <a:buFont typeface="Arial" panose="020B0604020202020204" pitchFamily="34" charset="0"/>
              <a:buChar char="•"/>
            </a:pPr>
            <a:endParaRPr kumimoji="1" lang="en-US" altLang="zh-CN" dirty="0"/>
          </a:p>
          <a:p>
            <a:pPr marL="457200" indent="-457200">
              <a:buFont typeface="Arial" panose="020B0604020202020204" pitchFamily="34" charset="0"/>
              <a:buChar char="•"/>
            </a:pPr>
            <a:r>
              <a:rPr lang="en-US" altLang="zh-CN" dirty="0"/>
              <a:t>“Video interview” It is being used as an effective interview tool by the company</a:t>
            </a:r>
          </a:p>
          <a:p>
            <a:pPr marL="457200" indent="-457200">
              <a:buFont typeface="Arial" panose="020B0604020202020204" pitchFamily="34" charset="0"/>
              <a:buChar char="•"/>
            </a:pPr>
            <a:endParaRPr lang="en-US" altLang="zh-CN" dirty="0"/>
          </a:p>
          <a:p>
            <a:pPr marL="457200" indent="-457200">
              <a:buFont typeface="Arial" panose="020B0604020202020204" pitchFamily="34" charset="0"/>
              <a:buChar char="•"/>
            </a:pPr>
            <a:r>
              <a:rPr lang="en-US" altLang="zh-CN" dirty="0"/>
              <a:t>“Team” &amp; “leadership” </a:t>
            </a:r>
            <a:r>
              <a:rPr lang="zh-CN" altLang="en-US" dirty="0"/>
              <a:t>：</a:t>
            </a:r>
            <a:endParaRPr lang="en-US" altLang="zh-CN" dirty="0"/>
          </a:p>
          <a:p>
            <a:r>
              <a:rPr lang="en-US" altLang="zh-CN" dirty="0"/>
              <a:t>	</a:t>
            </a:r>
            <a:r>
              <a:rPr lang="en-US" altLang="zh-CN" sz="1600" dirty="0"/>
              <a:t>Cooperation among colleagues is 	becoming more and more important, 	and leadership is an important 	criterion for companies to measure</a:t>
            </a:r>
          </a:p>
          <a:p>
            <a:pPr marL="457200" indent="-457200">
              <a:buFont typeface="Arial" panose="020B0604020202020204" pitchFamily="34" charset="0"/>
              <a:buChar char="•"/>
            </a:pPr>
            <a:endParaRPr lang="en-US" altLang="zh-CN" dirty="0"/>
          </a:p>
        </p:txBody>
      </p:sp>
      <p:sp>
        <p:nvSpPr>
          <p:cNvPr id="11" name="文本框 10">
            <a:extLst>
              <a:ext uri="{FF2B5EF4-FFF2-40B4-BE49-F238E27FC236}">
                <a16:creationId xmlns:a16="http://schemas.microsoft.com/office/drawing/2014/main" id="{3767DDC9-D720-924C-B739-11CBFD8E7EB2}"/>
              </a:ext>
            </a:extLst>
          </p:cNvPr>
          <p:cNvSpPr txBox="1"/>
          <p:nvPr/>
        </p:nvSpPr>
        <p:spPr>
          <a:xfrm>
            <a:off x="420440" y="2151271"/>
            <a:ext cx="5609228" cy="369332"/>
          </a:xfrm>
          <a:prstGeom prst="rect">
            <a:avLst/>
          </a:prstGeom>
          <a:noFill/>
        </p:spPr>
        <p:txBody>
          <a:bodyPr wrap="none" rtlCol="0">
            <a:spAutoFit/>
          </a:bodyPr>
          <a:lstStyle/>
          <a:p>
            <a:r>
              <a:rPr kumimoji="1" lang="en-US" altLang="zh-CN" dirty="0">
                <a:solidFill>
                  <a:schemeClr val="accent1"/>
                </a:solidFill>
              </a:rPr>
              <a:t>Ranking changes (In descending order after COVID)</a:t>
            </a:r>
            <a:endParaRPr kumimoji="1" lang="zh-CN" altLang="en-US" dirty="0">
              <a:solidFill>
                <a:schemeClr val="accent1"/>
              </a:solidFill>
            </a:endParaRPr>
          </a:p>
        </p:txBody>
      </p:sp>
    </p:spTree>
    <p:extLst>
      <p:ext uri="{BB962C8B-B14F-4D97-AF65-F5344CB8AC3E}">
        <p14:creationId xmlns:p14="http://schemas.microsoft.com/office/powerpoint/2010/main" val="1805573366"/>
      </p:ext>
    </p:extLst>
  </p:cSld>
  <p:clrMapOvr>
    <a:masterClrMapping/>
  </p:clrMapOvr>
</p:sld>
</file>

<file path=ppt/theme/theme1.xml><?xml version="1.0" encoding="utf-8"?>
<a:theme xmlns:a="http://schemas.openxmlformats.org/drawingml/2006/main" name="UChicago">
  <a:themeElements>
    <a:clrScheme name="Custom 3">
      <a:dk1>
        <a:srgbClr val="000000"/>
      </a:dk1>
      <a:lt1>
        <a:srgbClr val="FFFFFF"/>
      </a:lt1>
      <a:dk2>
        <a:srgbClr val="737373"/>
      </a:dk2>
      <a:lt2>
        <a:srgbClr val="D9D9D9"/>
      </a:lt2>
      <a:accent1>
        <a:srgbClr val="800000"/>
      </a:accent1>
      <a:accent2>
        <a:srgbClr val="D9D9D9"/>
      </a:accent2>
      <a:accent3>
        <a:srgbClr val="A6A6A6"/>
      </a:accent3>
      <a:accent4>
        <a:srgbClr val="EAAA00"/>
      </a:accent4>
      <a:accent5>
        <a:srgbClr val="B36955"/>
      </a:accent5>
      <a:accent6>
        <a:srgbClr val="002A3A"/>
      </a:accent6>
      <a:hlink>
        <a:srgbClr val="800000"/>
      </a:hlink>
      <a:folHlink>
        <a:srgbClr val="73737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Chicago" id="{CFAA2610-EF68-2342-A71B-BDE9C170BA18}" vid="{B0365B56-F18B-384A-96E5-38458130AA7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UChicago</Template>
  <TotalTime>2263</TotalTime>
  <Words>1301</Words>
  <Application>Microsoft Macintosh PowerPoint</Application>
  <PresentationFormat>宽屏</PresentationFormat>
  <Paragraphs>186</Paragraphs>
  <Slides>12</Slides>
  <Notes>5</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12</vt:i4>
      </vt:variant>
    </vt:vector>
  </HeadingPairs>
  <TitlesOfParts>
    <vt:vector size="16" baseType="lpstr">
      <vt:lpstr>Arial</vt:lpstr>
      <vt:lpstr>Calibri</vt:lpstr>
      <vt:lpstr>Helvetica</vt:lpstr>
      <vt:lpstr>UChicago</vt:lpstr>
      <vt:lpstr>30122 Final Project:  How COVID-19 Influences Job Interview Behaviors </vt:lpstr>
      <vt:lpstr>Project Overview</vt:lpstr>
      <vt:lpstr>A Closer Look of Our Data…</vt:lpstr>
      <vt:lpstr>A Closer Look of Our Data…</vt:lpstr>
      <vt:lpstr>Data Collection</vt:lpstr>
      <vt:lpstr>Data Cleaning &amp; Processing</vt:lpstr>
      <vt:lpstr>Data Visualization：Word cloud</vt:lpstr>
      <vt:lpstr>Data Analysis - Absolute Ranking Values</vt:lpstr>
      <vt:lpstr>Data Analysis - Relative Ranking Values</vt:lpstr>
      <vt:lpstr>Implications</vt:lpstr>
      <vt:lpstr>Our Reflections</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Renee Kuklenski</dc:creator>
  <cp:lastModifiedBy>Zhe Zhang</cp:lastModifiedBy>
  <cp:revision>190</cp:revision>
  <dcterms:created xsi:type="dcterms:W3CDTF">2019-01-18T20:37:24Z</dcterms:created>
  <dcterms:modified xsi:type="dcterms:W3CDTF">2022-03-09T19:48:55Z</dcterms:modified>
</cp:coreProperties>
</file>